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4" r:id="rId3"/>
    <p:sldMasterId id="2147483676" r:id="rId4"/>
    <p:sldMasterId id="2147483688" r:id="rId5"/>
  </p:sldMasterIdLst>
  <p:notesMasterIdLst>
    <p:notesMasterId r:id="rId70"/>
  </p:notesMasterIdLst>
  <p:handoutMasterIdLst>
    <p:handoutMasterId r:id="rId71"/>
  </p:handoutMasterIdLst>
  <p:sldIdLst>
    <p:sldId id="265" r:id="rId6"/>
    <p:sldId id="337" r:id="rId7"/>
    <p:sldId id="290" r:id="rId8"/>
    <p:sldId id="314" r:id="rId9"/>
    <p:sldId id="293" r:id="rId10"/>
    <p:sldId id="325" r:id="rId11"/>
    <p:sldId id="351" r:id="rId12"/>
    <p:sldId id="435" r:id="rId13"/>
    <p:sldId id="294" r:id="rId14"/>
    <p:sldId id="327" r:id="rId15"/>
    <p:sldId id="344" r:id="rId16"/>
    <p:sldId id="318" r:id="rId17"/>
    <p:sldId id="431" r:id="rId18"/>
    <p:sldId id="335" r:id="rId19"/>
    <p:sldId id="312" r:id="rId20"/>
    <p:sldId id="319" r:id="rId21"/>
    <p:sldId id="359" r:id="rId22"/>
    <p:sldId id="360" r:id="rId23"/>
    <p:sldId id="274" r:id="rId24"/>
    <p:sldId id="302" r:id="rId25"/>
    <p:sldId id="289" r:id="rId26"/>
    <p:sldId id="295" r:id="rId27"/>
    <p:sldId id="384" r:id="rId28"/>
    <p:sldId id="382" r:id="rId29"/>
    <p:sldId id="383" r:id="rId30"/>
    <p:sldId id="376" r:id="rId31"/>
    <p:sldId id="377" r:id="rId32"/>
    <p:sldId id="379" r:id="rId33"/>
    <p:sldId id="378" r:id="rId34"/>
    <p:sldId id="380" r:id="rId35"/>
    <p:sldId id="385" r:id="rId36"/>
    <p:sldId id="388" r:id="rId37"/>
    <p:sldId id="394" r:id="rId38"/>
    <p:sldId id="328" r:id="rId39"/>
    <p:sldId id="399" r:id="rId40"/>
    <p:sldId id="300" r:id="rId41"/>
    <p:sldId id="400" r:id="rId42"/>
    <p:sldId id="297" r:id="rId43"/>
    <p:sldId id="298" r:id="rId44"/>
    <p:sldId id="299" r:id="rId45"/>
    <p:sldId id="433" r:id="rId46"/>
    <p:sldId id="291" r:id="rId47"/>
    <p:sldId id="420" r:id="rId48"/>
    <p:sldId id="303" r:id="rId49"/>
    <p:sldId id="304" r:id="rId50"/>
    <p:sldId id="407" r:id="rId51"/>
    <p:sldId id="408" r:id="rId52"/>
    <p:sldId id="409" r:id="rId53"/>
    <p:sldId id="330" r:id="rId54"/>
    <p:sldId id="426" r:id="rId55"/>
    <p:sldId id="305" r:id="rId56"/>
    <p:sldId id="306" r:id="rId57"/>
    <p:sldId id="421" r:id="rId58"/>
    <p:sldId id="422" r:id="rId59"/>
    <p:sldId id="331" r:id="rId60"/>
    <p:sldId id="307" r:id="rId61"/>
    <p:sldId id="339" r:id="rId62"/>
    <p:sldId id="308" r:id="rId63"/>
    <p:sldId id="410" r:id="rId64"/>
    <p:sldId id="310" r:id="rId65"/>
    <p:sldId id="418" r:id="rId66"/>
    <p:sldId id="411" r:id="rId67"/>
    <p:sldId id="412" r:id="rId68"/>
    <p:sldId id="311" r:id="rId69"/>
  </p:sldIdLst>
  <p:sldSz cx="12192000" cy="6858000"/>
  <p:notesSz cx="6858000" cy="9144000"/>
  <p:custDataLst>
    <p:tags r:id="rId7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D57F-B3BD-4645-B086-BDAFF5561E18}" v="353" dt="2022-10-08T08:13:32.171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46" autoAdjust="0"/>
    <p:restoredTop sz="84014" autoAdjust="0"/>
  </p:normalViewPr>
  <p:slideViewPr>
    <p:cSldViewPr>
      <p:cViewPr varScale="1">
        <p:scale>
          <a:sx n="76" d="100"/>
          <a:sy n="76" d="100"/>
        </p:scale>
        <p:origin x="216" y="27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4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gs" Target="tags/tag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rayami Kurayami" userId="cf86d4f74176d0bb" providerId="LiveId" clId="{6BC4D57F-B3BD-4645-B086-BDAFF5561E18}"/>
    <pc:docChg chg="undo custSel addSld delSld modSld sldOrd">
      <pc:chgData name="Kurayami Kurayami" userId="cf86d4f74176d0bb" providerId="LiveId" clId="{6BC4D57F-B3BD-4645-B086-BDAFF5561E18}" dt="2022-10-08T08:13:55.957" v="617" actId="2696"/>
      <pc:docMkLst>
        <pc:docMk/>
      </pc:docMkLst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0" sldId="284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0" sldId="286"/>
        </pc:sldMkLst>
      </pc:sldChg>
      <pc:sldChg chg="modSp mod">
        <pc:chgData name="Kurayami Kurayami" userId="cf86d4f74176d0bb" providerId="LiveId" clId="{6BC4D57F-B3BD-4645-B086-BDAFF5561E18}" dt="2022-10-08T08:03:33.116" v="406" actId="1076"/>
        <pc:sldMkLst>
          <pc:docMk/>
          <pc:sldMk cId="576639622" sldId="289"/>
        </pc:sldMkLst>
        <pc:spChg chg="mod">
          <ac:chgData name="Kurayami Kurayami" userId="cf86d4f74176d0bb" providerId="LiveId" clId="{6BC4D57F-B3BD-4645-B086-BDAFF5561E18}" dt="2022-10-08T08:03:00.770" v="399" actId="1076"/>
          <ac:spMkLst>
            <pc:docMk/>
            <pc:sldMk cId="576639622" sldId="289"/>
            <ac:spMk id="3" creationId="{00000000-0000-0000-0000-000000000000}"/>
          </ac:spMkLst>
        </pc:spChg>
        <pc:spChg chg="mod">
          <ac:chgData name="Kurayami Kurayami" userId="cf86d4f74176d0bb" providerId="LiveId" clId="{6BC4D57F-B3BD-4645-B086-BDAFF5561E18}" dt="2022-10-08T08:03:27.934" v="405" actId="14100"/>
          <ac:spMkLst>
            <pc:docMk/>
            <pc:sldMk cId="576639622" sldId="289"/>
            <ac:spMk id="15" creationId="{00000000-0000-0000-0000-000000000000}"/>
          </ac:spMkLst>
        </pc:spChg>
        <pc:spChg chg="mod">
          <ac:chgData name="Kurayami Kurayami" userId="cf86d4f74176d0bb" providerId="LiveId" clId="{6BC4D57F-B3BD-4645-B086-BDAFF5561E18}" dt="2022-10-08T08:03:02.755" v="400" actId="1076"/>
          <ac:spMkLst>
            <pc:docMk/>
            <pc:sldMk cId="576639622" sldId="289"/>
            <ac:spMk id="16" creationId="{00000000-0000-0000-0000-000000000000}"/>
          </ac:spMkLst>
        </pc:spChg>
        <pc:spChg chg="mod">
          <ac:chgData name="Kurayami Kurayami" userId="cf86d4f74176d0bb" providerId="LiveId" clId="{6BC4D57F-B3BD-4645-B086-BDAFF5561E18}" dt="2022-10-08T08:03:33.116" v="406" actId="1076"/>
          <ac:spMkLst>
            <pc:docMk/>
            <pc:sldMk cId="576639622" sldId="289"/>
            <ac:spMk id="18" creationId="{00000000-0000-0000-0000-000000000000}"/>
          </ac:spMkLst>
        </pc:spChg>
        <pc:picChg chg="mod">
          <ac:chgData name="Kurayami Kurayami" userId="cf86d4f74176d0bb" providerId="LiveId" clId="{6BC4D57F-B3BD-4645-B086-BDAFF5561E18}" dt="2022-10-08T08:03:15.832" v="403" actId="14100"/>
          <ac:picMkLst>
            <pc:docMk/>
            <pc:sldMk cId="576639622" sldId="289"/>
            <ac:picMk id="2" creationId="{00000000-0000-0000-0000-000000000000}"/>
          </ac:picMkLst>
        </pc:picChg>
        <pc:picChg chg="mod">
          <ac:chgData name="Kurayami Kurayami" userId="cf86d4f74176d0bb" providerId="LiveId" clId="{6BC4D57F-B3BD-4645-B086-BDAFF5561E18}" dt="2022-10-08T08:03:12.231" v="401" actId="14100"/>
          <ac:picMkLst>
            <pc:docMk/>
            <pc:sldMk cId="576639622" sldId="289"/>
            <ac:picMk id="11" creationId="{00000000-0000-0000-0000-000000000000}"/>
          </ac:picMkLst>
        </pc:picChg>
      </pc:sldChg>
      <pc:sldChg chg="del">
        <pc:chgData name="Kurayami Kurayami" userId="cf86d4f74176d0bb" providerId="LiveId" clId="{6BC4D57F-B3BD-4645-B086-BDAFF5561E18}" dt="2022-10-08T08:02:26.172" v="388" actId="2696"/>
        <pc:sldMkLst>
          <pc:docMk/>
          <pc:sldMk cId="2075296270" sldId="292"/>
        </pc:sldMkLst>
      </pc:sldChg>
      <pc:sldChg chg="del">
        <pc:chgData name="Kurayami Kurayami" userId="cf86d4f74176d0bb" providerId="LiveId" clId="{6BC4D57F-B3BD-4645-B086-BDAFF5561E18}" dt="2022-10-08T08:10:12.351" v="567" actId="2696"/>
        <pc:sldMkLst>
          <pc:docMk/>
          <pc:sldMk cId="3552137533" sldId="296"/>
        </pc:sldMkLst>
      </pc:sldChg>
      <pc:sldChg chg="del">
        <pc:chgData name="Kurayami Kurayami" userId="cf86d4f74176d0bb" providerId="LiveId" clId="{6BC4D57F-B3BD-4645-B086-BDAFF5561E18}" dt="2022-10-08T08:10:31.034" v="568" actId="2696"/>
        <pc:sldMkLst>
          <pc:docMk/>
          <pc:sldMk cId="1030579286" sldId="300"/>
        </pc:sldMkLst>
      </pc:sldChg>
      <pc:sldChg chg="add">
        <pc:chgData name="Kurayami Kurayami" userId="cf86d4f74176d0bb" providerId="LiveId" clId="{6BC4D57F-B3BD-4645-B086-BDAFF5561E18}" dt="2022-10-08T08:10:41.563" v="571"/>
        <pc:sldMkLst>
          <pc:docMk/>
          <pc:sldMk cId="2353967911" sldId="300"/>
        </pc:sldMkLst>
      </pc:sldChg>
      <pc:sldChg chg="add del">
        <pc:chgData name="Kurayami Kurayami" userId="cf86d4f74176d0bb" providerId="LiveId" clId="{6BC4D57F-B3BD-4645-B086-BDAFF5561E18}" dt="2022-10-08T08:10:41.518" v="570"/>
        <pc:sldMkLst>
          <pc:docMk/>
          <pc:sldMk cId="2866417389" sldId="300"/>
        </pc:sldMkLst>
      </pc:sldChg>
      <pc:sldChg chg="del">
        <pc:chgData name="Kurayami Kurayami" userId="cf86d4f74176d0bb" providerId="LiveId" clId="{6BC4D57F-B3BD-4645-B086-BDAFF5561E18}" dt="2022-10-08T08:11:12.330" v="579" actId="2696"/>
        <pc:sldMkLst>
          <pc:docMk/>
          <pc:sldMk cId="190725232" sldId="301"/>
        </pc:sldMkLst>
      </pc:sldChg>
      <pc:sldChg chg="del">
        <pc:chgData name="Kurayami Kurayami" userId="cf86d4f74176d0bb" providerId="LiveId" clId="{6BC4D57F-B3BD-4645-B086-BDAFF5561E18}" dt="2022-10-08T08:11:38.600" v="580" actId="2696"/>
        <pc:sldMkLst>
          <pc:docMk/>
          <pc:sldMk cId="1627231884" sldId="309"/>
        </pc:sldMkLst>
      </pc:sldChg>
      <pc:sldChg chg="del">
        <pc:chgData name="Kurayami Kurayami" userId="cf86d4f74176d0bb" providerId="LiveId" clId="{6BC4D57F-B3BD-4645-B086-BDAFF5561E18}" dt="2022-10-08T07:49:26.145" v="19" actId="2696"/>
        <pc:sldMkLst>
          <pc:docMk/>
          <pc:sldMk cId="750968056" sldId="313"/>
        </pc:sldMkLst>
      </pc:sldChg>
      <pc:sldChg chg="modSp mod">
        <pc:chgData name="Kurayami Kurayami" userId="cf86d4f74176d0bb" providerId="LiveId" clId="{6BC4D57F-B3BD-4645-B086-BDAFF5561E18}" dt="2022-10-08T07:49:40.422" v="20" actId="1076"/>
        <pc:sldMkLst>
          <pc:docMk/>
          <pc:sldMk cId="3432925599" sldId="314"/>
        </pc:sldMkLst>
        <pc:picChg chg="mod">
          <ac:chgData name="Kurayami Kurayami" userId="cf86d4f74176d0bb" providerId="LiveId" clId="{6BC4D57F-B3BD-4645-B086-BDAFF5561E18}" dt="2022-10-08T07:49:40.422" v="20" actId="1076"/>
          <ac:picMkLst>
            <pc:docMk/>
            <pc:sldMk cId="3432925599" sldId="314"/>
            <ac:picMk id="4" creationId="{0D67B4C9-D06A-5745-9363-1502C890B96B}"/>
          </ac:picMkLst>
        </pc:picChg>
      </pc:sldChg>
      <pc:sldChg chg="del">
        <pc:chgData name="Kurayami Kurayami" userId="cf86d4f74176d0bb" providerId="LiveId" clId="{6BC4D57F-B3BD-4645-B086-BDAFF5561E18}" dt="2022-10-08T07:49:26.145" v="19" actId="2696"/>
        <pc:sldMkLst>
          <pc:docMk/>
          <pc:sldMk cId="402600899" sldId="315"/>
        </pc:sldMkLst>
      </pc:sldChg>
      <pc:sldChg chg="del">
        <pc:chgData name="Kurayami Kurayami" userId="cf86d4f74176d0bb" providerId="LiveId" clId="{6BC4D57F-B3BD-4645-B086-BDAFF5561E18}" dt="2022-10-08T07:49:26.145" v="19" actId="2696"/>
        <pc:sldMkLst>
          <pc:docMk/>
          <pc:sldMk cId="687113751" sldId="316"/>
        </pc:sldMkLst>
      </pc:sldChg>
      <pc:sldChg chg="del">
        <pc:chgData name="Kurayami Kurayami" userId="cf86d4f74176d0bb" providerId="LiveId" clId="{6BC4D57F-B3BD-4645-B086-BDAFF5561E18}" dt="2022-10-08T07:49:26.145" v="19" actId="2696"/>
        <pc:sldMkLst>
          <pc:docMk/>
          <pc:sldMk cId="204031518" sldId="317"/>
        </pc:sldMkLst>
      </pc:sldChg>
      <pc:sldChg chg="modSp mod">
        <pc:chgData name="Kurayami Kurayami" userId="cf86d4f74176d0bb" providerId="LiveId" clId="{6BC4D57F-B3BD-4645-B086-BDAFF5561E18}" dt="2022-10-08T07:57:55.999" v="199" actId="1076"/>
        <pc:sldMkLst>
          <pc:docMk/>
          <pc:sldMk cId="2968273206" sldId="318"/>
        </pc:sldMkLst>
        <pc:picChg chg="mod">
          <ac:chgData name="Kurayami Kurayami" userId="cf86d4f74176d0bb" providerId="LiveId" clId="{6BC4D57F-B3BD-4645-B086-BDAFF5561E18}" dt="2022-10-08T07:57:55.999" v="199" actId="1076"/>
          <ac:picMkLst>
            <pc:docMk/>
            <pc:sldMk cId="2968273206" sldId="318"/>
            <ac:picMk id="4" creationId="{B3901CA3-1689-684C-BBF5-111DC88861AB}"/>
          </ac:picMkLst>
        </pc:picChg>
      </pc:sldChg>
      <pc:sldChg chg="del">
        <pc:chgData name="Kurayami Kurayami" userId="cf86d4f74176d0bb" providerId="LiveId" clId="{6BC4D57F-B3BD-4645-B086-BDAFF5561E18}" dt="2022-10-08T08:02:33.737" v="390" actId="2696"/>
        <pc:sldMkLst>
          <pc:docMk/>
          <pc:sldMk cId="0" sldId="320"/>
        </pc:sldMkLst>
      </pc:sldChg>
      <pc:sldChg chg="del">
        <pc:chgData name="Kurayami Kurayami" userId="cf86d4f74176d0bb" providerId="LiveId" clId="{6BC4D57F-B3BD-4645-B086-BDAFF5561E18}" dt="2022-10-08T08:02:34.201" v="391" actId="2696"/>
        <pc:sldMkLst>
          <pc:docMk/>
          <pc:sldMk cId="0" sldId="321"/>
        </pc:sldMkLst>
      </pc:sldChg>
      <pc:sldChg chg="del">
        <pc:chgData name="Kurayami Kurayami" userId="cf86d4f74176d0bb" providerId="LiveId" clId="{6BC4D57F-B3BD-4645-B086-BDAFF5561E18}" dt="2022-10-08T08:02:35.387" v="393" actId="2696"/>
        <pc:sldMkLst>
          <pc:docMk/>
          <pc:sldMk cId="0" sldId="322"/>
        </pc:sldMkLst>
      </pc:sldChg>
      <pc:sldChg chg="delSp del modAnim">
        <pc:chgData name="Kurayami Kurayami" userId="cf86d4f74176d0bb" providerId="LiveId" clId="{6BC4D57F-B3BD-4645-B086-BDAFF5561E18}" dt="2022-10-08T08:05:33.641" v="421" actId="2696"/>
        <pc:sldMkLst>
          <pc:docMk/>
          <pc:sldMk cId="0" sldId="323"/>
        </pc:sldMkLst>
        <pc:spChg chg="del">
          <ac:chgData name="Kurayami Kurayami" userId="cf86d4f74176d0bb" providerId="LiveId" clId="{6BC4D57F-B3BD-4645-B086-BDAFF5561E18}" dt="2022-10-08T08:05:11.499" v="414" actId="478"/>
          <ac:spMkLst>
            <pc:docMk/>
            <pc:sldMk cId="0" sldId="323"/>
            <ac:spMk id="5" creationId="{7DAAAFCB-FE18-8546-8D2E-23906DAD5F89}"/>
          </ac:spMkLst>
        </pc:spChg>
        <pc:spChg chg="del">
          <ac:chgData name="Kurayami Kurayami" userId="cf86d4f74176d0bb" providerId="LiveId" clId="{6BC4D57F-B3BD-4645-B086-BDAFF5561E18}" dt="2022-10-08T08:05:11.499" v="414" actId="478"/>
          <ac:spMkLst>
            <pc:docMk/>
            <pc:sldMk cId="0" sldId="323"/>
            <ac:spMk id="6" creationId="{27945EE2-C952-2046-87D1-152E638FFFA6}"/>
          </ac:spMkLst>
        </pc:spChg>
        <pc:spChg chg="del">
          <ac:chgData name="Kurayami Kurayami" userId="cf86d4f74176d0bb" providerId="LiveId" clId="{6BC4D57F-B3BD-4645-B086-BDAFF5561E18}" dt="2022-10-08T08:05:11.499" v="414" actId="478"/>
          <ac:spMkLst>
            <pc:docMk/>
            <pc:sldMk cId="0" sldId="323"/>
            <ac:spMk id="7" creationId="{2888EF91-7477-BA46-8B8E-9A52C7FF6A1E}"/>
          </ac:spMkLst>
        </pc:spChg>
        <pc:picChg chg="del">
          <ac:chgData name="Kurayami Kurayami" userId="cf86d4f74176d0bb" providerId="LiveId" clId="{6BC4D57F-B3BD-4645-B086-BDAFF5561E18}" dt="2022-10-08T08:05:14.458" v="415" actId="21"/>
          <ac:picMkLst>
            <pc:docMk/>
            <pc:sldMk cId="0" sldId="323"/>
            <ac:picMk id="20482" creationId="{B3410332-5ED2-E54D-BB13-688F6BF18473}"/>
          </ac:picMkLst>
        </pc:picChg>
      </pc:sldChg>
      <pc:sldChg chg="del">
        <pc:chgData name="Kurayami Kurayami" userId="cf86d4f74176d0bb" providerId="LiveId" clId="{6BC4D57F-B3BD-4645-B086-BDAFF5561E18}" dt="2022-10-08T07:50:16.637" v="25" actId="2696"/>
        <pc:sldMkLst>
          <pc:docMk/>
          <pc:sldMk cId="0" sldId="324"/>
        </pc:sldMkLst>
      </pc:sldChg>
      <pc:sldChg chg="del">
        <pc:chgData name="Kurayami Kurayami" userId="cf86d4f74176d0bb" providerId="LiveId" clId="{6BC4D57F-B3BD-4645-B086-BDAFF5561E18}" dt="2022-10-08T07:50:14.304" v="23" actId="2696"/>
        <pc:sldMkLst>
          <pc:docMk/>
          <pc:sldMk cId="0" sldId="326"/>
        </pc:sldMkLst>
      </pc:sldChg>
      <pc:sldChg chg="addSp delSp modSp modAnim">
        <pc:chgData name="Kurayami Kurayami" userId="cf86d4f74176d0bb" providerId="LiveId" clId="{6BC4D57F-B3BD-4645-B086-BDAFF5561E18}" dt="2022-10-08T08:10:02.774" v="561" actId="1076"/>
        <pc:sldMkLst>
          <pc:docMk/>
          <pc:sldMk cId="0" sldId="328"/>
        </pc:sldMkLst>
        <pc:spChg chg="del">
          <ac:chgData name="Kurayami Kurayami" userId="cf86d4f74176d0bb" providerId="LiveId" clId="{6BC4D57F-B3BD-4645-B086-BDAFF5561E18}" dt="2022-10-08T08:09:46.807" v="555" actId="478"/>
          <ac:spMkLst>
            <pc:docMk/>
            <pc:sldMk cId="0" sldId="328"/>
            <ac:spMk id="7" creationId="{11B61998-58C2-0D43-A0B5-233E24B1DB6B}"/>
          </ac:spMkLst>
        </pc:spChg>
        <pc:spChg chg="del">
          <ac:chgData name="Kurayami Kurayami" userId="cf86d4f74176d0bb" providerId="LiveId" clId="{6BC4D57F-B3BD-4645-B086-BDAFF5561E18}" dt="2022-10-08T08:09:46.807" v="555" actId="478"/>
          <ac:spMkLst>
            <pc:docMk/>
            <pc:sldMk cId="0" sldId="328"/>
            <ac:spMk id="8" creationId="{5F916B51-4B96-054D-A63C-88650288EECB}"/>
          </ac:spMkLst>
        </pc:spChg>
        <pc:picChg chg="add mod">
          <ac:chgData name="Kurayami Kurayami" userId="cf86d4f74176d0bb" providerId="LiveId" clId="{6BC4D57F-B3BD-4645-B086-BDAFF5561E18}" dt="2022-10-08T08:10:02.774" v="561" actId="1076"/>
          <ac:picMkLst>
            <pc:docMk/>
            <pc:sldMk cId="0" sldId="328"/>
            <ac:picMk id="2" creationId="{90190767-6531-716E-BC6C-643C41ABACF3}"/>
          </ac:picMkLst>
        </pc:picChg>
      </pc:sldChg>
      <pc:sldChg chg="delSp modSp del modAnim">
        <pc:chgData name="Kurayami Kurayami" userId="cf86d4f74176d0bb" providerId="LiveId" clId="{6BC4D57F-B3BD-4645-B086-BDAFF5561E18}" dt="2022-10-08T08:10:04.285" v="562" actId="2696"/>
        <pc:sldMkLst>
          <pc:docMk/>
          <pc:sldMk cId="0" sldId="329"/>
        </pc:sldMkLst>
        <pc:spChg chg="del">
          <ac:chgData name="Kurayami Kurayami" userId="cf86d4f74176d0bb" providerId="LiveId" clId="{6BC4D57F-B3BD-4645-B086-BDAFF5561E18}" dt="2022-10-08T08:09:53.891" v="556" actId="478"/>
          <ac:spMkLst>
            <pc:docMk/>
            <pc:sldMk cId="0" sldId="329"/>
            <ac:spMk id="5" creationId="{8A083329-4E34-2348-9BF2-3C7A2BA01E73}"/>
          </ac:spMkLst>
        </pc:spChg>
        <pc:spChg chg="del">
          <ac:chgData name="Kurayami Kurayami" userId="cf86d4f74176d0bb" providerId="LiveId" clId="{6BC4D57F-B3BD-4645-B086-BDAFF5561E18}" dt="2022-10-08T08:09:53.891" v="556" actId="478"/>
          <ac:spMkLst>
            <pc:docMk/>
            <pc:sldMk cId="0" sldId="329"/>
            <ac:spMk id="6" creationId="{696320AE-9415-5B49-A2FA-7A94C2E27F81}"/>
          </ac:spMkLst>
        </pc:spChg>
        <pc:spChg chg="del">
          <ac:chgData name="Kurayami Kurayami" userId="cf86d4f74176d0bb" providerId="LiveId" clId="{6BC4D57F-B3BD-4645-B086-BDAFF5561E18}" dt="2022-10-08T08:09:53.891" v="556" actId="478"/>
          <ac:spMkLst>
            <pc:docMk/>
            <pc:sldMk cId="0" sldId="329"/>
            <ac:spMk id="7" creationId="{E32F4F27-0231-2E44-8241-9076AC8B2836}"/>
          </ac:spMkLst>
        </pc:spChg>
        <pc:picChg chg="del mod">
          <ac:chgData name="Kurayami Kurayami" userId="cf86d4f74176d0bb" providerId="LiveId" clId="{6BC4D57F-B3BD-4645-B086-BDAFF5561E18}" dt="2022-10-08T08:09:56.026" v="558" actId="21"/>
          <ac:picMkLst>
            <pc:docMk/>
            <pc:sldMk cId="0" sldId="329"/>
            <ac:picMk id="39938" creationId="{C3E9A9CD-DD81-624E-B198-F8128A7F6C32}"/>
          </ac:picMkLst>
        </pc:picChg>
      </pc:sldChg>
      <pc:sldChg chg="del">
        <pc:chgData name="Kurayami Kurayami" userId="cf86d4f74176d0bb" providerId="LiveId" clId="{6BC4D57F-B3BD-4645-B086-BDAFF5561E18}" dt="2022-10-08T08:00:15.963" v="334" actId="2696"/>
        <pc:sldMkLst>
          <pc:docMk/>
          <pc:sldMk cId="0" sldId="334"/>
        </pc:sldMkLst>
      </pc:sldChg>
      <pc:sldChg chg="modSp mod modNotesTx">
        <pc:chgData name="Kurayami Kurayami" userId="cf86d4f74176d0bb" providerId="LiveId" clId="{6BC4D57F-B3BD-4645-B086-BDAFF5561E18}" dt="2022-10-08T07:49:13.484" v="18" actId="20577"/>
        <pc:sldMkLst>
          <pc:docMk/>
          <pc:sldMk cId="0" sldId="337"/>
        </pc:sldMkLst>
        <pc:picChg chg="mod">
          <ac:chgData name="Kurayami Kurayami" userId="cf86d4f74176d0bb" providerId="LiveId" clId="{6BC4D57F-B3BD-4645-B086-BDAFF5561E18}" dt="2022-10-08T07:48:43.008" v="1" actId="1076"/>
          <ac:picMkLst>
            <pc:docMk/>
            <pc:sldMk cId="0" sldId="337"/>
            <ac:picMk id="2" creationId="{23A21624-F328-6A4A-80E8-9990421E91D6}"/>
          </ac:picMkLst>
        </pc:picChg>
      </pc:sldChg>
      <pc:sldChg chg="delSp del modAnim">
        <pc:chgData name="Kurayami Kurayami" userId="cf86d4f74176d0bb" providerId="LiveId" clId="{6BC4D57F-B3BD-4645-B086-BDAFF5561E18}" dt="2022-10-08T08:12:14.440" v="591" actId="2696"/>
        <pc:sldMkLst>
          <pc:docMk/>
          <pc:sldMk cId="0" sldId="338"/>
        </pc:sldMkLst>
        <pc:spChg chg="del">
          <ac:chgData name="Kurayami Kurayami" userId="cf86d4f74176d0bb" providerId="LiveId" clId="{6BC4D57F-B3BD-4645-B086-BDAFF5561E18}" dt="2022-10-08T08:11:51.782" v="582" actId="478"/>
          <ac:spMkLst>
            <pc:docMk/>
            <pc:sldMk cId="0" sldId="338"/>
            <ac:spMk id="6" creationId="{CADC566F-49AE-5E4F-870B-DB87CC4B4904}"/>
          </ac:spMkLst>
        </pc:spChg>
        <pc:spChg chg="del">
          <ac:chgData name="Kurayami Kurayami" userId="cf86d4f74176d0bb" providerId="LiveId" clId="{6BC4D57F-B3BD-4645-B086-BDAFF5561E18}" dt="2022-10-08T08:11:51.782" v="582" actId="478"/>
          <ac:spMkLst>
            <pc:docMk/>
            <pc:sldMk cId="0" sldId="338"/>
            <ac:spMk id="7" creationId="{F171DCCC-D45A-184A-9F5A-DE3713BFEA07}"/>
          </ac:spMkLst>
        </pc:spChg>
        <pc:picChg chg="del">
          <ac:chgData name="Kurayami Kurayami" userId="cf86d4f74176d0bb" providerId="LiveId" clId="{6BC4D57F-B3BD-4645-B086-BDAFF5561E18}" dt="2022-10-08T08:11:55.266" v="583" actId="21"/>
          <ac:picMkLst>
            <pc:docMk/>
            <pc:sldMk cId="0" sldId="338"/>
            <ac:picMk id="19461" creationId="{5575FA7D-FE97-5D48-B44C-F87A6443AB2B}"/>
          </ac:picMkLst>
        </pc:picChg>
      </pc:sldChg>
      <pc:sldChg chg="addSp delSp modSp modAnim">
        <pc:chgData name="Kurayami Kurayami" userId="cf86d4f74176d0bb" providerId="LiveId" clId="{6BC4D57F-B3BD-4645-B086-BDAFF5561E18}" dt="2022-10-08T08:12:47.555" v="600" actId="1076"/>
        <pc:sldMkLst>
          <pc:docMk/>
          <pc:sldMk cId="0" sldId="339"/>
        </pc:sldMkLst>
        <pc:spChg chg="del">
          <ac:chgData name="Kurayami Kurayami" userId="cf86d4f74176d0bb" providerId="LiveId" clId="{6BC4D57F-B3BD-4645-B086-BDAFF5561E18}" dt="2022-10-08T08:12:31.157" v="595" actId="478"/>
          <ac:spMkLst>
            <pc:docMk/>
            <pc:sldMk cId="0" sldId="339"/>
            <ac:spMk id="6" creationId="{7D1E3689-065A-114D-966E-5D867D8E2D50}"/>
          </ac:spMkLst>
        </pc:spChg>
        <pc:spChg chg="del">
          <ac:chgData name="Kurayami Kurayami" userId="cf86d4f74176d0bb" providerId="LiveId" clId="{6BC4D57F-B3BD-4645-B086-BDAFF5561E18}" dt="2022-10-08T08:12:31.157" v="595" actId="478"/>
          <ac:spMkLst>
            <pc:docMk/>
            <pc:sldMk cId="0" sldId="339"/>
            <ac:spMk id="7" creationId="{81ACF70F-7150-5743-A3E1-E3CB7F2646E9}"/>
          </ac:spMkLst>
        </pc:spChg>
        <pc:picChg chg="add mod">
          <ac:chgData name="Kurayami Kurayami" userId="cf86d4f74176d0bb" providerId="LiveId" clId="{6BC4D57F-B3BD-4645-B086-BDAFF5561E18}" dt="2022-10-08T08:12:47.555" v="600" actId="1076"/>
          <ac:picMkLst>
            <pc:docMk/>
            <pc:sldMk cId="0" sldId="339"/>
            <ac:picMk id="2" creationId="{1B83C69C-4F74-E817-57AC-0C770092EA03}"/>
          </ac:picMkLst>
        </pc:picChg>
        <pc:picChg chg="add mod">
          <ac:chgData name="Kurayami Kurayami" userId="cf86d4f74176d0bb" providerId="LiveId" clId="{6BC4D57F-B3BD-4645-B086-BDAFF5561E18}" dt="2022-10-08T08:12:42.838" v="599" actId="1076"/>
          <ac:picMkLst>
            <pc:docMk/>
            <pc:sldMk cId="0" sldId="339"/>
            <ac:picMk id="3" creationId="{23FCAC0F-C4C2-9F91-3801-96D0D736C603}"/>
          </ac:picMkLst>
        </pc:picChg>
      </pc:sldChg>
      <pc:sldChg chg="delSp modSp del">
        <pc:chgData name="Kurayami Kurayami" userId="cf86d4f74176d0bb" providerId="LiveId" clId="{6BC4D57F-B3BD-4645-B086-BDAFF5561E18}" dt="2022-10-08T08:12:50.607" v="601" actId="2696"/>
        <pc:sldMkLst>
          <pc:docMk/>
          <pc:sldMk cId="0" sldId="340"/>
        </pc:sldMkLst>
        <pc:picChg chg="del">
          <ac:chgData name="Kurayami Kurayami" userId="cf86d4f74176d0bb" providerId="LiveId" clId="{6BC4D57F-B3BD-4645-B086-BDAFF5561E18}" dt="2022-10-08T08:12:37.374" v="597" actId="21"/>
          <ac:picMkLst>
            <pc:docMk/>
            <pc:sldMk cId="0" sldId="340"/>
            <ac:picMk id="34818" creationId="{5C5390E8-6B13-0348-9F18-3CF90210DF4F}"/>
          </ac:picMkLst>
        </pc:picChg>
        <pc:picChg chg="del mod">
          <ac:chgData name="Kurayami Kurayami" userId="cf86d4f74176d0bb" providerId="LiveId" clId="{6BC4D57F-B3BD-4645-B086-BDAFF5561E18}" dt="2022-10-08T08:12:37.374" v="597" actId="21"/>
          <ac:picMkLst>
            <pc:docMk/>
            <pc:sldMk cId="0" sldId="340"/>
            <ac:picMk id="34819" creationId="{570D3FCF-9F68-5740-98D6-7203819D7B43}"/>
          </ac:picMkLst>
        </pc:picChg>
      </pc:sldChg>
      <pc:sldChg chg="del">
        <pc:chgData name="Kurayami Kurayami" userId="cf86d4f74176d0bb" providerId="LiveId" clId="{6BC4D57F-B3BD-4645-B086-BDAFF5561E18}" dt="2022-10-08T07:50:15.294" v="24" actId="2696"/>
        <pc:sldMkLst>
          <pc:docMk/>
          <pc:sldMk cId="0" sldId="342"/>
        </pc:sldMkLst>
      </pc:sldChg>
      <pc:sldChg chg="modSp del mod modClrScheme chgLayout">
        <pc:chgData name="Kurayami Kurayami" userId="cf86d4f74176d0bb" providerId="LiveId" clId="{6BC4D57F-B3BD-4645-B086-BDAFF5561E18}" dt="2022-10-08T07:57:17.690" v="194" actId="2696"/>
        <pc:sldMkLst>
          <pc:docMk/>
          <pc:sldMk cId="0" sldId="343"/>
        </pc:sldMkLst>
        <pc:picChg chg="mod">
          <ac:chgData name="Kurayami Kurayami" userId="cf86d4f74176d0bb" providerId="LiveId" clId="{6BC4D57F-B3BD-4645-B086-BDAFF5561E18}" dt="2022-10-08T07:52:14.541" v="31" actId="1076"/>
          <ac:picMkLst>
            <pc:docMk/>
            <pc:sldMk cId="0" sldId="343"/>
            <ac:picMk id="10" creationId="{18E95AAB-83C6-7B41-90B1-CFFAE68002A5}"/>
          </ac:picMkLst>
        </pc:picChg>
        <pc:picChg chg="mod">
          <ac:chgData name="Kurayami Kurayami" userId="cf86d4f74176d0bb" providerId="LiveId" clId="{6BC4D57F-B3BD-4645-B086-BDAFF5561E18}" dt="2022-10-08T07:50:41.689" v="28" actId="1076"/>
          <ac:picMkLst>
            <pc:docMk/>
            <pc:sldMk cId="0" sldId="343"/>
            <ac:picMk id="24583" creationId="{2E201A3B-02DE-0048-9F73-9A76C7DBFA86}"/>
          </ac:picMkLst>
        </pc:picChg>
      </pc:sldChg>
      <pc:sldChg chg="del">
        <pc:chgData name="Kurayami Kurayami" userId="cf86d4f74176d0bb" providerId="LiveId" clId="{6BC4D57F-B3BD-4645-B086-BDAFF5561E18}" dt="2022-10-08T07:57:45.469" v="195" actId="2696"/>
        <pc:sldMkLst>
          <pc:docMk/>
          <pc:sldMk cId="0" sldId="345"/>
        </pc:sldMkLst>
      </pc:sldChg>
      <pc:sldChg chg="del">
        <pc:chgData name="Kurayami Kurayami" userId="cf86d4f74176d0bb" providerId="LiveId" clId="{6BC4D57F-B3BD-4645-B086-BDAFF5561E18}" dt="2022-10-08T07:57:46.712" v="196" actId="2696"/>
        <pc:sldMkLst>
          <pc:docMk/>
          <pc:sldMk cId="0" sldId="346"/>
        </pc:sldMkLst>
      </pc:sldChg>
      <pc:sldChg chg="del">
        <pc:chgData name="Kurayami Kurayami" userId="cf86d4f74176d0bb" providerId="LiveId" clId="{6BC4D57F-B3BD-4645-B086-BDAFF5561E18}" dt="2022-10-08T07:57:48.441" v="197" actId="2696"/>
        <pc:sldMkLst>
          <pc:docMk/>
          <pc:sldMk cId="0" sldId="347"/>
        </pc:sldMkLst>
      </pc:sldChg>
      <pc:sldChg chg="del">
        <pc:chgData name="Kurayami Kurayami" userId="cf86d4f74176d0bb" providerId="LiveId" clId="{6BC4D57F-B3BD-4645-B086-BDAFF5561E18}" dt="2022-10-08T07:57:49.360" v="198" actId="2696"/>
        <pc:sldMkLst>
          <pc:docMk/>
          <pc:sldMk cId="0" sldId="348"/>
        </pc:sldMkLst>
      </pc:sldChg>
      <pc:sldChg chg="del">
        <pc:chgData name="Kurayami Kurayami" userId="cf86d4f74176d0bb" providerId="LiveId" clId="{6BC4D57F-B3BD-4645-B086-BDAFF5561E18}" dt="2022-10-08T08:02:36.824" v="396" actId="2696"/>
        <pc:sldMkLst>
          <pc:docMk/>
          <pc:sldMk cId="0" sldId="349"/>
        </pc:sldMkLst>
      </pc:sldChg>
      <pc:sldChg chg="del">
        <pc:chgData name="Kurayami Kurayami" userId="cf86d4f74176d0bb" providerId="LiveId" clId="{6BC4D57F-B3BD-4645-B086-BDAFF5561E18}" dt="2022-10-08T07:48:36.439" v="0" actId="2696"/>
        <pc:sldMkLst>
          <pc:docMk/>
          <pc:sldMk cId="0" sldId="350"/>
        </pc:sldMkLst>
      </pc:sldChg>
      <pc:sldChg chg="del">
        <pc:chgData name="Kurayami Kurayami" userId="cf86d4f74176d0bb" providerId="LiveId" clId="{6BC4D57F-B3BD-4645-B086-BDAFF5561E18}" dt="2022-10-08T07:50:03.049" v="22" actId="2696"/>
        <pc:sldMkLst>
          <pc:docMk/>
          <pc:sldMk cId="0" sldId="352"/>
        </pc:sldMkLst>
      </pc:sldChg>
      <pc:sldChg chg="del">
        <pc:chgData name="Kurayami Kurayami" userId="cf86d4f74176d0bb" providerId="LiveId" clId="{6BC4D57F-B3BD-4645-B086-BDAFF5561E18}" dt="2022-10-08T08:00:09.975" v="331" actId="2696"/>
        <pc:sldMkLst>
          <pc:docMk/>
          <pc:sldMk cId="0" sldId="353"/>
        </pc:sldMkLst>
      </pc:sldChg>
      <pc:sldChg chg="del">
        <pc:chgData name="Kurayami Kurayami" userId="cf86d4f74176d0bb" providerId="LiveId" clId="{6BC4D57F-B3BD-4645-B086-BDAFF5561E18}" dt="2022-10-08T08:13:54.991" v="616" actId="2696"/>
        <pc:sldMkLst>
          <pc:docMk/>
          <pc:sldMk cId="0" sldId="354"/>
        </pc:sldMkLst>
      </pc:sldChg>
      <pc:sldChg chg="del">
        <pc:chgData name="Kurayami Kurayami" userId="cf86d4f74176d0bb" providerId="LiveId" clId="{6BC4D57F-B3BD-4645-B086-BDAFF5561E18}" dt="2022-10-08T08:13:55.957" v="617" actId="2696"/>
        <pc:sldMkLst>
          <pc:docMk/>
          <pc:sldMk cId="0" sldId="355"/>
        </pc:sldMkLst>
      </pc:sldChg>
      <pc:sldChg chg="del">
        <pc:chgData name="Kurayami Kurayami" userId="cf86d4f74176d0bb" providerId="LiveId" clId="{6BC4D57F-B3BD-4645-B086-BDAFF5561E18}" dt="2022-10-08T08:02:33.340" v="389" actId="2696"/>
        <pc:sldMkLst>
          <pc:docMk/>
          <pc:sldMk cId="0" sldId="356"/>
        </pc:sldMkLst>
      </pc:sldChg>
      <pc:sldChg chg="del">
        <pc:chgData name="Kurayami Kurayami" userId="cf86d4f74176d0bb" providerId="LiveId" clId="{6BC4D57F-B3BD-4645-B086-BDAFF5561E18}" dt="2022-10-08T08:02:34.887" v="392" actId="2696"/>
        <pc:sldMkLst>
          <pc:docMk/>
          <pc:sldMk cId="0" sldId="357"/>
        </pc:sldMkLst>
      </pc:sldChg>
      <pc:sldChg chg="del">
        <pc:chgData name="Kurayami Kurayami" userId="cf86d4f74176d0bb" providerId="LiveId" clId="{6BC4D57F-B3BD-4645-B086-BDAFF5561E18}" dt="2022-10-08T08:02:35.811" v="394" actId="2696"/>
        <pc:sldMkLst>
          <pc:docMk/>
          <pc:sldMk cId="0" sldId="358"/>
        </pc:sldMkLst>
      </pc:sldChg>
      <pc:sldChg chg="addSp modSp modAnim">
        <pc:chgData name="Kurayami Kurayami" userId="cf86d4f74176d0bb" providerId="LiveId" clId="{6BC4D57F-B3BD-4645-B086-BDAFF5561E18}" dt="2022-10-08T08:02:21.015" v="386" actId="14100"/>
        <pc:sldMkLst>
          <pc:docMk/>
          <pc:sldMk cId="0" sldId="360"/>
        </pc:sldMkLst>
        <pc:spChg chg="add mod">
          <ac:chgData name="Kurayami Kurayami" userId="cf86d4f74176d0bb" providerId="LiveId" clId="{6BC4D57F-B3BD-4645-B086-BDAFF5561E18}" dt="2022-10-08T08:02:21.015" v="386" actId="14100"/>
          <ac:spMkLst>
            <pc:docMk/>
            <pc:sldMk cId="0" sldId="360"/>
            <ac:spMk id="2" creationId="{60C435D9-BDF0-50C6-B14E-387209DED639}"/>
          </ac:spMkLst>
        </pc:spChg>
        <pc:spChg chg="mod">
          <ac:chgData name="Kurayami Kurayami" userId="cf86d4f74176d0bb" providerId="LiveId" clId="{6BC4D57F-B3BD-4645-B086-BDAFF5561E18}" dt="2022-10-08T08:01:00.349" v="356" actId="1076"/>
          <ac:spMkLst>
            <pc:docMk/>
            <pc:sldMk cId="0" sldId="360"/>
            <ac:spMk id="6" creationId="{65712B75-B959-3B4E-9FD8-930ED5A4D370}"/>
          </ac:spMkLst>
        </pc:spChg>
        <pc:picChg chg="add mod">
          <ac:chgData name="Kurayami Kurayami" userId="cf86d4f74176d0bb" providerId="LiveId" clId="{6BC4D57F-B3BD-4645-B086-BDAFF5561E18}" dt="2022-10-08T08:02:15.663" v="384" actId="14100"/>
          <ac:picMkLst>
            <pc:docMk/>
            <pc:sldMk cId="0" sldId="360"/>
            <ac:picMk id="3" creationId="{5D3D35EA-7F7E-5A34-22E4-F9FCDB584E9B}"/>
          </ac:picMkLst>
        </pc:picChg>
        <pc:picChg chg="mod">
          <ac:chgData name="Kurayami Kurayami" userId="cf86d4f74176d0bb" providerId="LiveId" clId="{6BC4D57F-B3BD-4645-B086-BDAFF5561E18}" dt="2022-10-08T08:00:45.198" v="336" actId="1076"/>
          <ac:picMkLst>
            <pc:docMk/>
            <pc:sldMk cId="0" sldId="360"/>
            <ac:picMk id="17411" creationId="{DD6BE8D6-F6B2-A948-8149-2D689ADB9EAE}"/>
          </ac:picMkLst>
        </pc:picChg>
      </pc:sldChg>
      <pc:sldChg chg="modSp del">
        <pc:chgData name="Kurayami Kurayami" userId="cf86d4f74176d0bb" providerId="LiveId" clId="{6BC4D57F-B3BD-4645-B086-BDAFF5561E18}" dt="2022-10-08T08:02:23.078" v="387" actId="2696"/>
        <pc:sldMkLst>
          <pc:docMk/>
          <pc:sldMk cId="0" sldId="361"/>
        </pc:sldMkLst>
        <pc:spChg chg="mod">
          <ac:chgData name="Kurayami Kurayami" userId="cf86d4f74176d0bb" providerId="LiveId" clId="{6BC4D57F-B3BD-4645-B086-BDAFF5561E18}" dt="2022-10-08T08:01:27.083" v="368" actId="1076"/>
          <ac:spMkLst>
            <pc:docMk/>
            <pc:sldMk cId="0" sldId="361"/>
            <ac:spMk id="6" creationId="{30F6B127-72CF-D24B-9D71-76EF2A3A94F3}"/>
          </ac:spMkLst>
        </pc:spChg>
        <pc:picChg chg="mod">
          <ac:chgData name="Kurayami Kurayami" userId="cf86d4f74176d0bb" providerId="LiveId" clId="{6BC4D57F-B3BD-4645-B086-BDAFF5561E18}" dt="2022-10-08T08:01:08.453" v="358" actId="14100"/>
          <ac:picMkLst>
            <pc:docMk/>
            <pc:sldMk cId="0" sldId="361"/>
            <ac:picMk id="18435" creationId="{0CE39F1B-89D1-6C4A-82B1-CD4E9E203A69}"/>
          </ac:picMkLst>
        </pc:picChg>
      </pc:sldChg>
      <pc:sldChg chg="modSp del">
        <pc:chgData name="Kurayami Kurayami" userId="cf86d4f74176d0bb" providerId="LiveId" clId="{6BC4D57F-B3BD-4645-B086-BDAFF5561E18}" dt="2022-10-08T08:01:58.627" v="380" actId="2696"/>
        <pc:sldMkLst>
          <pc:docMk/>
          <pc:sldMk cId="0" sldId="362"/>
        </pc:sldMkLst>
        <pc:spChg chg="mod">
          <ac:chgData name="Kurayami Kurayami" userId="cf86d4f74176d0bb" providerId="LiveId" clId="{6BC4D57F-B3BD-4645-B086-BDAFF5561E18}" dt="2022-10-08T08:01:51.031" v="377" actId="1076"/>
          <ac:spMkLst>
            <pc:docMk/>
            <pc:sldMk cId="0" sldId="362"/>
            <ac:spMk id="6" creationId="{4A481341-D33D-BB4E-8E64-FDDC10352CF7}"/>
          </ac:spMkLst>
        </pc:spChg>
        <pc:picChg chg="mod">
          <ac:chgData name="Kurayami Kurayami" userId="cf86d4f74176d0bb" providerId="LiveId" clId="{6BC4D57F-B3BD-4645-B086-BDAFF5561E18}" dt="2022-10-08T08:01:54.968" v="379" actId="1076"/>
          <ac:picMkLst>
            <pc:docMk/>
            <pc:sldMk cId="0" sldId="362"/>
            <ac:picMk id="19459" creationId="{1B2A6CBB-01E3-2745-B93D-A65CBDE42B56}"/>
          </ac:picMkLst>
        </pc:picChg>
      </pc:sldChg>
      <pc:sldChg chg="del">
        <pc:chgData name="Kurayami Kurayami" userId="cf86d4f74176d0bb" providerId="LiveId" clId="{6BC4D57F-B3BD-4645-B086-BDAFF5561E18}" dt="2022-10-08T08:01:59.111" v="381" actId="2696"/>
        <pc:sldMkLst>
          <pc:docMk/>
          <pc:sldMk cId="0" sldId="363"/>
        </pc:sldMkLst>
      </pc:sldChg>
      <pc:sldChg chg="del">
        <pc:chgData name="Kurayami Kurayami" userId="cf86d4f74176d0bb" providerId="LiveId" clId="{6BC4D57F-B3BD-4645-B086-BDAFF5561E18}" dt="2022-10-08T08:02:36.324" v="395" actId="2696"/>
        <pc:sldMkLst>
          <pc:docMk/>
          <pc:sldMk cId="0" sldId="364"/>
        </pc:sldMkLst>
      </pc:sldChg>
      <pc:sldChg chg="del">
        <pc:chgData name="Kurayami Kurayami" userId="cf86d4f74176d0bb" providerId="LiveId" clId="{6BC4D57F-B3BD-4645-B086-BDAFF5561E18}" dt="2022-10-08T08:02:38.261" v="397" actId="2696"/>
        <pc:sldMkLst>
          <pc:docMk/>
          <pc:sldMk cId="0" sldId="365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975101087" sldId="366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1245104988" sldId="367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3057591902" sldId="368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1935305141" sldId="369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113972449" sldId="370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3466897249" sldId="371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3092278772" sldId="372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0" sldId="373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0" sldId="374"/>
        </pc:sldMkLst>
      </pc:sldChg>
      <pc:sldChg chg="del">
        <pc:chgData name="Kurayami Kurayami" userId="cf86d4f74176d0bb" providerId="LiveId" clId="{6BC4D57F-B3BD-4645-B086-BDAFF5561E18}" dt="2022-10-08T08:02:52.240" v="398" actId="2696"/>
        <pc:sldMkLst>
          <pc:docMk/>
          <pc:sldMk cId="4144144152" sldId="375"/>
        </pc:sldMkLst>
      </pc:sldChg>
      <pc:sldChg chg="addSp delSp modSp mod modAnim">
        <pc:chgData name="Kurayami Kurayami" userId="cf86d4f74176d0bb" providerId="LiveId" clId="{6BC4D57F-B3BD-4645-B086-BDAFF5561E18}" dt="2022-10-08T08:05:31.912" v="420" actId="14100"/>
        <pc:sldMkLst>
          <pc:docMk/>
          <pc:sldMk cId="0" sldId="377"/>
        </pc:sldMkLst>
        <pc:spChg chg="add del mod">
          <ac:chgData name="Kurayami Kurayami" userId="cf86d4f74176d0bb" providerId="LiveId" clId="{6BC4D57F-B3BD-4645-B086-BDAFF5561E18}" dt="2022-10-08T08:05:01.785" v="412"/>
          <ac:spMkLst>
            <pc:docMk/>
            <pc:sldMk cId="0" sldId="377"/>
            <ac:spMk id="2" creationId="{8A514E14-EEBE-8714-AB43-D689F6694F9D}"/>
          </ac:spMkLst>
        </pc:spChg>
        <pc:spChg chg="del">
          <ac:chgData name="Kurayami Kurayami" userId="cf86d4f74176d0bb" providerId="LiveId" clId="{6BC4D57F-B3BD-4645-B086-BDAFF5561E18}" dt="2022-10-08T08:05:04.287" v="413" actId="478"/>
          <ac:spMkLst>
            <pc:docMk/>
            <pc:sldMk cId="0" sldId="377"/>
            <ac:spMk id="5" creationId="{84A978C2-9A3D-A542-B5DA-B089DEA13595}"/>
          </ac:spMkLst>
        </pc:spChg>
        <pc:spChg chg="del">
          <ac:chgData name="Kurayami Kurayami" userId="cf86d4f74176d0bb" providerId="LiveId" clId="{6BC4D57F-B3BD-4645-B086-BDAFF5561E18}" dt="2022-10-08T08:05:04.287" v="413" actId="478"/>
          <ac:spMkLst>
            <pc:docMk/>
            <pc:sldMk cId="0" sldId="377"/>
            <ac:spMk id="6" creationId="{6FAAB7C1-62A0-C64A-81FF-1AF9CA2337A0}"/>
          </ac:spMkLst>
        </pc:spChg>
        <pc:spChg chg="del">
          <ac:chgData name="Kurayami Kurayami" userId="cf86d4f74176d0bb" providerId="LiveId" clId="{6BC4D57F-B3BD-4645-B086-BDAFF5561E18}" dt="2022-10-08T08:05:04.287" v="413" actId="478"/>
          <ac:spMkLst>
            <pc:docMk/>
            <pc:sldMk cId="0" sldId="377"/>
            <ac:spMk id="8" creationId="{0246D0E5-E45C-5141-B7DE-80236C42C9EC}"/>
          </ac:spMkLst>
        </pc:spChg>
        <pc:picChg chg="add mod">
          <ac:chgData name="Kurayami Kurayami" userId="cf86d4f74176d0bb" providerId="LiveId" clId="{6BC4D57F-B3BD-4645-B086-BDAFF5561E18}" dt="2022-10-08T08:05:21.347" v="417" actId="1076"/>
          <ac:picMkLst>
            <pc:docMk/>
            <pc:sldMk cId="0" sldId="377"/>
            <ac:picMk id="3" creationId="{6E65A48A-DCC9-4ED0-519C-5066DA8A6452}"/>
          </ac:picMkLst>
        </pc:picChg>
        <pc:picChg chg="mod">
          <ac:chgData name="Kurayami Kurayami" userId="cf86d4f74176d0bb" providerId="LiveId" clId="{6BC4D57F-B3BD-4645-B086-BDAFF5561E18}" dt="2022-10-08T08:05:31.912" v="420" actId="14100"/>
          <ac:picMkLst>
            <pc:docMk/>
            <pc:sldMk cId="0" sldId="377"/>
            <ac:picMk id="19460" creationId="{9E27C1C6-0DB0-C14B-8927-8365CF8DD8C8}"/>
          </ac:picMkLst>
        </pc:picChg>
      </pc:sldChg>
      <pc:sldChg chg="ord">
        <pc:chgData name="Kurayami Kurayami" userId="cf86d4f74176d0bb" providerId="LiveId" clId="{6BC4D57F-B3BD-4645-B086-BDAFF5561E18}" dt="2022-10-08T08:05:43.849" v="422" actId="20578"/>
        <pc:sldMkLst>
          <pc:docMk/>
          <pc:sldMk cId="0" sldId="378"/>
        </pc:sldMkLst>
      </pc:sldChg>
      <pc:sldChg chg="modSp mod">
        <pc:chgData name="Kurayami Kurayami" userId="cf86d4f74176d0bb" providerId="LiveId" clId="{6BC4D57F-B3BD-4645-B086-BDAFF5561E18}" dt="2022-10-08T08:07:39.445" v="531" actId="122"/>
        <pc:sldMkLst>
          <pc:docMk/>
          <pc:sldMk cId="0" sldId="379"/>
        </pc:sldMkLst>
        <pc:spChg chg="mod">
          <ac:chgData name="Kurayami Kurayami" userId="cf86d4f74176d0bb" providerId="LiveId" clId="{6BC4D57F-B3BD-4645-B086-BDAFF5561E18}" dt="2022-10-08T08:06:27.016" v="443" actId="14100"/>
          <ac:spMkLst>
            <pc:docMk/>
            <pc:sldMk cId="0" sldId="379"/>
            <ac:spMk id="4" creationId="{B68BD12F-CCF5-DD4C-B396-560A17B01702}"/>
          </ac:spMkLst>
        </pc:spChg>
        <pc:spChg chg="mod">
          <ac:chgData name="Kurayami Kurayami" userId="cf86d4f74176d0bb" providerId="LiveId" clId="{6BC4D57F-B3BD-4645-B086-BDAFF5561E18}" dt="2022-10-08T08:06:24.231" v="442" actId="14100"/>
          <ac:spMkLst>
            <pc:docMk/>
            <pc:sldMk cId="0" sldId="379"/>
            <ac:spMk id="6" creationId="{C9824B46-1AED-8F4E-BC50-84A12A7569FB}"/>
          </ac:spMkLst>
        </pc:spChg>
        <pc:spChg chg="mod">
          <ac:chgData name="Kurayami Kurayami" userId="cf86d4f74176d0bb" providerId="LiveId" clId="{6BC4D57F-B3BD-4645-B086-BDAFF5561E18}" dt="2022-10-08T08:07:39.445" v="531" actId="122"/>
          <ac:spMkLst>
            <pc:docMk/>
            <pc:sldMk cId="0" sldId="379"/>
            <ac:spMk id="7" creationId="{99735993-B4B1-304C-8518-B5E25F4CAFDF}"/>
          </ac:spMkLst>
        </pc:spChg>
      </pc:sldChg>
      <pc:sldChg chg="addSp delSp modSp modAnim">
        <pc:chgData name="Kurayami Kurayami" userId="cf86d4f74176d0bb" providerId="LiveId" clId="{6BC4D57F-B3BD-4645-B086-BDAFF5561E18}" dt="2022-10-08T08:08:08.013" v="537" actId="1076"/>
        <pc:sldMkLst>
          <pc:docMk/>
          <pc:sldMk cId="0" sldId="380"/>
        </pc:sldMkLst>
        <pc:spChg chg="del">
          <ac:chgData name="Kurayami Kurayami" userId="cf86d4f74176d0bb" providerId="LiveId" clId="{6BC4D57F-B3BD-4645-B086-BDAFF5561E18}" dt="2022-10-08T08:07:51.971" v="532" actId="478"/>
          <ac:spMkLst>
            <pc:docMk/>
            <pc:sldMk cId="0" sldId="380"/>
            <ac:spMk id="5" creationId="{EB50843E-C9BC-8945-96AC-FD8C5F9E724A}"/>
          </ac:spMkLst>
        </pc:spChg>
        <pc:spChg chg="del">
          <ac:chgData name="Kurayami Kurayami" userId="cf86d4f74176d0bb" providerId="LiveId" clId="{6BC4D57F-B3BD-4645-B086-BDAFF5561E18}" dt="2022-10-08T08:07:51.971" v="532" actId="478"/>
          <ac:spMkLst>
            <pc:docMk/>
            <pc:sldMk cId="0" sldId="380"/>
            <ac:spMk id="6" creationId="{51E25D7D-3806-9945-B6BD-5DF9EE441018}"/>
          </ac:spMkLst>
        </pc:spChg>
        <pc:spChg chg="del">
          <ac:chgData name="Kurayami Kurayami" userId="cf86d4f74176d0bb" providerId="LiveId" clId="{6BC4D57F-B3BD-4645-B086-BDAFF5561E18}" dt="2022-10-08T08:07:51.971" v="532" actId="478"/>
          <ac:spMkLst>
            <pc:docMk/>
            <pc:sldMk cId="0" sldId="380"/>
            <ac:spMk id="7" creationId="{2881D58F-A59D-0344-97A7-5A29BA511B3D}"/>
          </ac:spMkLst>
        </pc:spChg>
        <pc:picChg chg="add mod">
          <ac:chgData name="Kurayami Kurayami" userId="cf86d4f74176d0bb" providerId="LiveId" clId="{6BC4D57F-B3BD-4645-B086-BDAFF5561E18}" dt="2022-10-08T08:08:08.013" v="537" actId="1076"/>
          <ac:picMkLst>
            <pc:docMk/>
            <pc:sldMk cId="0" sldId="380"/>
            <ac:picMk id="2" creationId="{3EF68395-7CB6-1A54-6AE8-0B53D8BE4DD0}"/>
          </ac:picMkLst>
        </pc:picChg>
      </pc:sldChg>
      <pc:sldChg chg="delSp modSp del modAnim">
        <pc:chgData name="Kurayami Kurayami" userId="cf86d4f74176d0bb" providerId="LiveId" clId="{6BC4D57F-B3BD-4645-B086-BDAFF5561E18}" dt="2022-10-08T08:08:09.751" v="538" actId="2696"/>
        <pc:sldMkLst>
          <pc:docMk/>
          <pc:sldMk cId="0" sldId="381"/>
        </pc:sldMkLst>
        <pc:spChg chg="del">
          <ac:chgData name="Kurayami Kurayami" userId="cf86d4f74176d0bb" providerId="LiveId" clId="{6BC4D57F-B3BD-4645-B086-BDAFF5561E18}" dt="2022-10-08T08:07:57.706" v="533" actId="478"/>
          <ac:spMkLst>
            <pc:docMk/>
            <pc:sldMk cId="0" sldId="381"/>
            <ac:spMk id="5" creationId="{24D5B72A-B1BF-C14B-8BC8-65AB64649F30}"/>
          </ac:spMkLst>
        </pc:spChg>
        <pc:spChg chg="del">
          <ac:chgData name="Kurayami Kurayami" userId="cf86d4f74176d0bb" providerId="LiveId" clId="{6BC4D57F-B3BD-4645-B086-BDAFF5561E18}" dt="2022-10-08T08:07:57.706" v="533" actId="478"/>
          <ac:spMkLst>
            <pc:docMk/>
            <pc:sldMk cId="0" sldId="381"/>
            <ac:spMk id="6" creationId="{0481C1A3-E5C3-BE41-B6EA-2BD48470B3E5}"/>
          </ac:spMkLst>
        </pc:spChg>
        <pc:spChg chg="del">
          <ac:chgData name="Kurayami Kurayami" userId="cf86d4f74176d0bb" providerId="LiveId" clId="{6BC4D57F-B3BD-4645-B086-BDAFF5561E18}" dt="2022-10-08T08:07:57.706" v="533" actId="478"/>
          <ac:spMkLst>
            <pc:docMk/>
            <pc:sldMk cId="0" sldId="381"/>
            <ac:spMk id="7" creationId="{644AECA0-294F-0645-B0A9-C0D78E946427}"/>
          </ac:spMkLst>
        </pc:spChg>
        <pc:picChg chg="del mod">
          <ac:chgData name="Kurayami Kurayami" userId="cf86d4f74176d0bb" providerId="LiveId" clId="{6BC4D57F-B3BD-4645-B086-BDAFF5561E18}" dt="2022-10-08T08:08:01.824" v="535" actId="21"/>
          <ac:picMkLst>
            <pc:docMk/>
            <pc:sldMk cId="0" sldId="381"/>
            <ac:picMk id="24578" creationId="{53AC80AA-9876-894B-B56A-27E358E74576}"/>
          </ac:picMkLst>
        </pc:picChg>
      </pc:sldChg>
      <pc:sldChg chg="del">
        <pc:chgData name="Kurayami Kurayami" userId="cf86d4f74176d0bb" providerId="LiveId" clId="{6BC4D57F-B3BD-4645-B086-BDAFF5561E18}" dt="2022-10-08T08:08:35.417" v="539" actId="2696"/>
        <pc:sldMkLst>
          <pc:docMk/>
          <pc:sldMk cId="0" sldId="382"/>
        </pc:sldMkLst>
      </pc:sldChg>
      <pc:sldChg chg="modSp add mod modTransition">
        <pc:chgData name="Kurayami Kurayami" userId="cf86d4f74176d0bb" providerId="LiveId" clId="{6BC4D57F-B3BD-4645-B086-BDAFF5561E18}" dt="2022-10-08T08:08:48.456" v="541" actId="27636"/>
        <pc:sldMkLst>
          <pc:docMk/>
          <pc:sldMk cId="635676741" sldId="382"/>
        </pc:sldMkLst>
        <pc:spChg chg="mod">
          <ac:chgData name="Kurayami Kurayami" userId="cf86d4f74176d0bb" providerId="LiveId" clId="{6BC4D57F-B3BD-4645-B086-BDAFF5561E18}" dt="2022-10-08T08:08:48.456" v="541" actId="27636"/>
          <ac:spMkLst>
            <pc:docMk/>
            <pc:sldMk cId="635676741" sldId="382"/>
            <ac:spMk id="17410" creationId="{65533739-5FF3-5D44-BA29-66A03B4C7218}"/>
          </ac:spMkLst>
        </pc:spChg>
      </pc:sldChg>
      <pc:sldChg chg="del">
        <pc:chgData name="Kurayami Kurayami" userId="cf86d4f74176d0bb" providerId="LiveId" clId="{6BC4D57F-B3BD-4645-B086-BDAFF5561E18}" dt="2022-10-08T08:08:35.417" v="539" actId="2696"/>
        <pc:sldMkLst>
          <pc:docMk/>
          <pc:sldMk cId="0" sldId="383"/>
        </pc:sldMkLst>
      </pc:sldChg>
      <pc:sldChg chg="add modTransition">
        <pc:chgData name="Kurayami Kurayami" userId="cf86d4f74176d0bb" providerId="LiveId" clId="{6BC4D57F-B3BD-4645-B086-BDAFF5561E18}" dt="2022-10-08T08:08:48.321" v="540"/>
        <pc:sldMkLst>
          <pc:docMk/>
          <pc:sldMk cId="3813992009" sldId="383"/>
        </pc:sldMkLst>
      </pc:sldChg>
      <pc:sldChg chg="del">
        <pc:chgData name="Kurayami Kurayami" userId="cf86d4f74176d0bb" providerId="LiveId" clId="{6BC4D57F-B3BD-4645-B086-BDAFF5561E18}" dt="2022-10-08T08:04:36.360" v="407" actId="2696"/>
        <pc:sldMkLst>
          <pc:docMk/>
          <pc:sldMk cId="0" sldId="384"/>
        </pc:sldMkLst>
      </pc:sldChg>
      <pc:sldChg chg="add">
        <pc:chgData name="Kurayami Kurayami" userId="cf86d4f74176d0bb" providerId="LiveId" clId="{6BC4D57F-B3BD-4645-B086-BDAFF5561E18}" dt="2022-10-08T08:04:40.935" v="408"/>
        <pc:sldMkLst>
          <pc:docMk/>
          <pc:sldMk cId="3265139410" sldId="384"/>
        </pc:sldMkLst>
      </pc:sldChg>
      <pc:sldChg chg="addSp delSp modSp modAnim">
        <pc:chgData name="Kurayami Kurayami" userId="cf86d4f74176d0bb" providerId="LiveId" clId="{6BC4D57F-B3BD-4645-B086-BDAFF5561E18}" dt="2022-10-08T08:09:14.899" v="546" actId="1076"/>
        <pc:sldMkLst>
          <pc:docMk/>
          <pc:sldMk cId="0" sldId="385"/>
        </pc:sldMkLst>
        <pc:spChg chg="del">
          <ac:chgData name="Kurayami Kurayami" userId="cf86d4f74176d0bb" providerId="LiveId" clId="{6BC4D57F-B3BD-4645-B086-BDAFF5561E18}" dt="2022-10-08T08:09:00.091" v="542" actId="478"/>
          <ac:spMkLst>
            <pc:docMk/>
            <pc:sldMk cId="0" sldId="385"/>
            <ac:spMk id="3" creationId="{362E204B-B4CC-D242-A2EB-CE48077B7F30}"/>
          </ac:spMkLst>
        </pc:spChg>
        <pc:spChg chg="del">
          <ac:chgData name="Kurayami Kurayami" userId="cf86d4f74176d0bb" providerId="LiveId" clId="{6BC4D57F-B3BD-4645-B086-BDAFF5561E18}" dt="2022-10-08T08:09:00.091" v="542" actId="478"/>
          <ac:spMkLst>
            <pc:docMk/>
            <pc:sldMk cId="0" sldId="385"/>
            <ac:spMk id="4" creationId="{79EC14CB-EEFF-064B-9696-8CBCD12541A1}"/>
          </ac:spMkLst>
        </pc:spChg>
        <pc:spChg chg="del">
          <ac:chgData name="Kurayami Kurayami" userId="cf86d4f74176d0bb" providerId="LiveId" clId="{6BC4D57F-B3BD-4645-B086-BDAFF5561E18}" dt="2022-10-08T08:09:00.091" v="542" actId="478"/>
          <ac:spMkLst>
            <pc:docMk/>
            <pc:sldMk cId="0" sldId="385"/>
            <ac:spMk id="5" creationId="{F89EF56E-D26A-D143-A2B9-7A7009BE27AE}"/>
          </ac:spMkLst>
        </pc:spChg>
        <pc:picChg chg="add mod">
          <ac:chgData name="Kurayami Kurayami" userId="cf86d4f74176d0bb" providerId="LiveId" clId="{6BC4D57F-B3BD-4645-B086-BDAFF5561E18}" dt="2022-10-08T08:09:14.899" v="546" actId="1076"/>
          <ac:picMkLst>
            <pc:docMk/>
            <pc:sldMk cId="0" sldId="385"/>
            <ac:picMk id="2" creationId="{1601F17F-053F-2BD2-DF78-A3223AABEEA1}"/>
          </ac:picMkLst>
        </pc:picChg>
      </pc:sldChg>
      <pc:sldChg chg="delSp del modAnim">
        <pc:chgData name="Kurayami Kurayami" userId="cf86d4f74176d0bb" providerId="LiveId" clId="{6BC4D57F-B3BD-4645-B086-BDAFF5561E18}" dt="2022-10-08T08:09:16.857" v="547" actId="2696"/>
        <pc:sldMkLst>
          <pc:docMk/>
          <pc:sldMk cId="0" sldId="386"/>
        </pc:sldMkLst>
        <pc:spChg chg="del">
          <ac:chgData name="Kurayami Kurayami" userId="cf86d4f74176d0bb" providerId="LiveId" clId="{6BC4D57F-B3BD-4645-B086-BDAFF5561E18}" dt="2022-10-08T08:09:06.840" v="543" actId="478"/>
          <ac:spMkLst>
            <pc:docMk/>
            <pc:sldMk cId="0" sldId="386"/>
            <ac:spMk id="3" creationId="{5910DE28-8A6A-274A-9A9A-695CB34FAE4D}"/>
          </ac:spMkLst>
        </pc:spChg>
        <pc:spChg chg="del">
          <ac:chgData name="Kurayami Kurayami" userId="cf86d4f74176d0bb" providerId="LiveId" clId="{6BC4D57F-B3BD-4645-B086-BDAFF5561E18}" dt="2022-10-08T08:09:06.840" v="543" actId="478"/>
          <ac:spMkLst>
            <pc:docMk/>
            <pc:sldMk cId="0" sldId="386"/>
            <ac:spMk id="4" creationId="{4156CCF2-9058-CB46-A9D1-2DA4BA659BE5}"/>
          </ac:spMkLst>
        </pc:spChg>
        <pc:spChg chg="del">
          <ac:chgData name="Kurayami Kurayami" userId="cf86d4f74176d0bb" providerId="LiveId" clId="{6BC4D57F-B3BD-4645-B086-BDAFF5561E18}" dt="2022-10-08T08:09:06.840" v="543" actId="478"/>
          <ac:spMkLst>
            <pc:docMk/>
            <pc:sldMk cId="0" sldId="386"/>
            <ac:spMk id="5" creationId="{BCCFFB55-594A-4548-921B-7E374D4F1C6A}"/>
          </ac:spMkLst>
        </pc:spChg>
        <pc:picChg chg="del">
          <ac:chgData name="Kurayami Kurayami" userId="cf86d4f74176d0bb" providerId="LiveId" clId="{6BC4D57F-B3BD-4645-B086-BDAFF5561E18}" dt="2022-10-08T08:09:09.363" v="544" actId="21"/>
          <ac:picMkLst>
            <pc:docMk/>
            <pc:sldMk cId="0" sldId="386"/>
            <ac:picMk id="29698" creationId="{07E273F2-9C38-E84A-A9D0-4E55AFF14528}"/>
          </ac:picMkLst>
        </pc:picChg>
      </pc:sldChg>
      <pc:sldChg chg="del">
        <pc:chgData name="Kurayami Kurayami" userId="cf86d4f74176d0bb" providerId="LiveId" clId="{6BC4D57F-B3BD-4645-B086-BDAFF5561E18}" dt="2022-10-08T08:09:19.291" v="548" actId="2696"/>
        <pc:sldMkLst>
          <pc:docMk/>
          <pc:sldMk cId="0" sldId="387"/>
        </pc:sldMkLst>
      </pc:sldChg>
      <pc:sldChg chg="del">
        <pc:chgData name="Kurayami Kurayami" userId="cf86d4f74176d0bb" providerId="LiveId" clId="{6BC4D57F-B3BD-4645-B086-BDAFF5561E18}" dt="2022-10-08T08:09:24.665" v="549" actId="2696"/>
        <pc:sldMkLst>
          <pc:docMk/>
          <pc:sldMk cId="0" sldId="389"/>
        </pc:sldMkLst>
      </pc:sldChg>
      <pc:sldChg chg="del">
        <pc:chgData name="Kurayami Kurayami" userId="cf86d4f74176d0bb" providerId="LiveId" clId="{6BC4D57F-B3BD-4645-B086-BDAFF5561E18}" dt="2022-10-08T08:09:29.715" v="550" actId="2696"/>
        <pc:sldMkLst>
          <pc:docMk/>
          <pc:sldMk cId="0" sldId="390"/>
        </pc:sldMkLst>
      </pc:sldChg>
      <pc:sldChg chg="del">
        <pc:chgData name="Kurayami Kurayami" userId="cf86d4f74176d0bb" providerId="LiveId" clId="{6BC4D57F-B3BD-4645-B086-BDAFF5561E18}" dt="2022-10-08T08:09:30.511" v="551" actId="2696"/>
        <pc:sldMkLst>
          <pc:docMk/>
          <pc:sldMk cId="0" sldId="391"/>
        </pc:sldMkLst>
      </pc:sldChg>
      <pc:sldChg chg="del">
        <pc:chgData name="Kurayami Kurayami" userId="cf86d4f74176d0bb" providerId="LiveId" clId="{6BC4D57F-B3BD-4645-B086-BDAFF5561E18}" dt="2022-10-08T08:09:31.001" v="552" actId="2696"/>
        <pc:sldMkLst>
          <pc:docMk/>
          <pc:sldMk cId="0" sldId="392"/>
        </pc:sldMkLst>
      </pc:sldChg>
      <pc:sldChg chg="del">
        <pc:chgData name="Kurayami Kurayami" userId="cf86d4f74176d0bb" providerId="LiveId" clId="{6BC4D57F-B3BD-4645-B086-BDAFF5561E18}" dt="2022-10-08T08:09:31.590" v="553" actId="2696"/>
        <pc:sldMkLst>
          <pc:docMk/>
          <pc:sldMk cId="0" sldId="393"/>
        </pc:sldMkLst>
      </pc:sldChg>
      <pc:sldChg chg="modSp mod">
        <pc:chgData name="Kurayami Kurayami" userId="cf86d4f74176d0bb" providerId="LiveId" clId="{6BC4D57F-B3BD-4645-B086-BDAFF5561E18}" dt="2022-10-08T08:09:36.365" v="554" actId="1076"/>
        <pc:sldMkLst>
          <pc:docMk/>
          <pc:sldMk cId="0" sldId="394"/>
        </pc:sldMkLst>
        <pc:picChg chg="mod">
          <ac:chgData name="Kurayami Kurayami" userId="cf86d4f74176d0bb" providerId="LiveId" clId="{6BC4D57F-B3BD-4645-B086-BDAFF5561E18}" dt="2022-10-08T08:09:36.365" v="554" actId="1076"/>
          <ac:picMkLst>
            <pc:docMk/>
            <pc:sldMk cId="0" sldId="394"/>
            <ac:picMk id="2" creationId="{99E2E30E-9196-9B48-8EAA-F2A34636AD2B}"/>
          </ac:picMkLst>
        </pc:picChg>
      </pc:sldChg>
      <pc:sldChg chg="del">
        <pc:chgData name="Kurayami Kurayami" userId="cf86d4f74176d0bb" providerId="LiveId" clId="{6BC4D57F-B3BD-4645-B086-BDAFF5561E18}" dt="2022-10-08T08:10:06.764" v="563" actId="2696"/>
        <pc:sldMkLst>
          <pc:docMk/>
          <pc:sldMk cId="0" sldId="395"/>
        </pc:sldMkLst>
      </pc:sldChg>
      <pc:sldChg chg="del">
        <pc:chgData name="Kurayami Kurayami" userId="cf86d4f74176d0bb" providerId="LiveId" clId="{6BC4D57F-B3BD-4645-B086-BDAFF5561E18}" dt="2022-10-08T08:10:07.278" v="564" actId="2696"/>
        <pc:sldMkLst>
          <pc:docMk/>
          <pc:sldMk cId="0" sldId="396"/>
        </pc:sldMkLst>
      </pc:sldChg>
      <pc:sldChg chg="del">
        <pc:chgData name="Kurayami Kurayami" userId="cf86d4f74176d0bb" providerId="LiveId" clId="{6BC4D57F-B3BD-4645-B086-BDAFF5561E18}" dt="2022-10-08T08:10:07.739" v="565" actId="2696"/>
        <pc:sldMkLst>
          <pc:docMk/>
          <pc:sldMk cId="0" sldId="397"/>
        </pc:sldMkLst>
      </pc:sldChg>
      <pc:sldChg chg="del">
        <pc:chgData name="Kurayami Kurayami" userId="cf86d4f74176d0bb" providerId="LiveId" clId="{6BC4D57F-B3BD-4645-B086-BDAFF5561E18}" dt="2022-10-08T08:10:08.210" v="566" actId="2696"/>
        <pc:sldMkLst>
          <pc:docMk/>
          <pc:sldMk cId="0" sldId="398"/>
        </pc:sldMkLst>
      </pc:sldChg>
      <pc:sldChg chg="del">
        <pc:chgData name="Kurayami Kurayami" userId="cf86d4f74176d0bb" providerId="LiveId" clId="{6BC4D57F-B3BD-4645-B086-BDAFF5561E18}" dt="2022-10-08T08:10:31.034" v="568" actId="2696"/>
        <pc:sldMkLst>
          <pc:docMk/>
          <pc:sldMk cId="0" sldId="400"/>
        </pc:sldMkLst>
      </pc:sldChg>
      <pc:sldChg chg="add del">
        <pc:chgData name="Kurayami Kurayami" userId="cf86d4f74176d0bb" providerId="LiveId" clId="{6BC4D57F-B3BD-4645-B086-BDAFF5561E18}" dt="2022-10-08T08:10:41.518" v="570"/>
        <pc:sldMkLst>
          <pc:docMk/>
          <pc:sldMk cId="2466411986" sldId="400"/>
        </pc:sldMkLst>
      </pc:sldChg>
      <pc:sldChg chg="add">
        <pc:chgData name="Kurayami Kurayami" userId="cf86d4f74176d0bb" providerId="LiveId" clId="{6BC4D57F-B3BD-4645-B086-BDAFF5561E18}" dt="2022-10-08T08:10:41.563" v="571"/>
        <pc:sldMkLst>
          <pc:docMk/>
          <pc:sldMk cId="2938320337" sldId="400"/>
        </pc:sldMkLst>
      </pc:sldChg>
      <pc:sldChg chg="addSp delSp modSp del mod delAnim">
        <pc:chgData name="Kurayami Kurayami" userId="cf86d4f74176d0bb" providerId="LiveId" clId="{6BC4D57F-B3BD-4645-B086-BDAFF5561E18}" dt="2022-10-08T08:11:04.488" v="574" actId="2696"/>
        <pc:sldMkLst>
          <pc:docMk/>
          <pc:sldMk cId="0" sldId="401"/>
        </pc:sldMkLst>
        <pc:spChg chg="add del mod">
          <ac:chgData name="Kurayami Kurayami" userId="cf86d4f74176d0bb" providerId="LiveId" clId="{6BC4D57F-B3BD-4645-B086-BDAFF5561E18}" dt="2022-10-08T08:10:58.257" v="573" actId="478"/>
          <ac:spMkLst>
            <pc:docMk/>
            <pc:sldMk cId="0" sldId="401"/>
            <ac:spMk id="3" creationId="{251C4F37-CB24-71E3-C81E-E768FEB30C71}"/>
          </ac:spMkLst>
        </pc:spChg>
        <pc:spChg chg="del">
          <ac:chgData name="Kurayami Kurayami" userId="cf86d4f74176d0bb" providerId="LiveId" clId="{6BC4D57F-B3BD-4645-B086-BDAFF5561E18}" dt="2022-10-08T08:10:48.230" v="572" actId="478"/>
          <ac:spMkLst>
            <pc:docMk/>
            <pc:sldMk cId="0" sldId="401"/>
            <ac:spMk id="5" creationId="{4581F528-BAB0-3046-8704-F0921D919461}"/>
          </ac:spMkLst>
        </pc:spChg>
      </pc:sldChg>
      <pc:sldChg chg="del">
        <pc:chgData name="Kurayami Kurayami" userId="cf86d4f74176d0bb" providerId="LiveId" clId="{6BC4D57F-B3BD-4645-B086-BDAFF5561E18}" dt="2022-10-08T08:11:08.028" v="575" actId="2696"/>
        <pc:sldMkLst>
          <pc:docMk/>
          <pc:sldMk cId="0" sldId="403"/>
        </pc:sldMkLst>
      </pc:sldChg>
      <pc:sldChg chg="del">
        <pc:chgData name="Kurayami Kurayami" userId="cf86d4f74176d0bb" providerId="LiveId" clId="{6BC4D57F-B3BD-4645-B086-BDAFF5561E18}" dt="2022-10-08T08:11:08.517" v="576" actId="2696"/>
        <pc:sldMkLst>
          <pc:docMk/>
          <pc:sldMk cId="0" sldId="404"/>
        </pc:sldMkLst>
      </pc:sldChg>
      <pc:sldChg chg="del">
        <pc:chgData name="Kurayami Kurayami" userId="cf86d4f74176d0bb" providerId="LiveId" clId="{6BC4D57F-B3BD-4645-B086-BDAFF5561E18}" dt="2022-10-08T08:11:08.958" v="577" actId="2696"/>
        <pc:sldMkLst>
          <pc:docMk/>
          <pc:sldMk cId="0" sldId="405"/>
        </pc:sldMkLst>
      </pc:sldChg>
      <pc:sldChg chg="del">
        <pc:chgData name="Kurayami Kurayami" userId="cf86d4f74176d0bb" providerId="LiveId" clId="{6BC4D57F-B3BD-4645-B086-BDAFF5561E18}" dt="2022-10-08T08:11:09.426" v="578" actId="2696"/>
        <pc:sldMkLst>
          <pc:docMk/>
          <pc:sldMk cId="0" sldId="406"/>
        </pc:sldMkLst>
      </pc:sldChg>
      <pc:sldChg chg="delSp modAnim">
        <pc:chgData name="Kurayami Kurayami" userId="cf86d4f74176d0bb" providerId="LiveId" clId="{6BC4D57F-B3BD-4645-B086-BDAFF5561E18}" dt="2022-10-08T08:13:10.887" v="603" actId="478"/>
        <pc:sldMkLst>
          <pc:docMk/>
          <pc:sldMk cId="0" sldId="411"/>
        </pc:sldMkLst>
        <pc:spChg chg="del">
          <ac:chgData name="Kurayami Kurayami" userId="cf86d4f74176d0bb" providerId="LiveId" clId="{6BC4D57F-B3BD-4645-B086-BDAFF5561E18}" dt="2022-10-08T08:13:10.887" v="603" actId="478"/>
          <ac:spMkLst>
            <pc:docMk/>
            <pc:sldMk cId="0" sldId="411"/>
            <ac:spMk id="4" creationId="{33D58229-D481-5045-B8E9-200755A160AF}"/>
          </ac:spMkLst>
        </pc:spChg>
        <pc:spChg chg="del">
          <ac:chgData name="Kurayami Kurayami" userId="cf86d4f74176d0bb" providerId="LiveId" clId="{6BC4D57F-B3BD-4645-B086-BDAFF5561E18}" dt="2022-10-08T08:13:10.887" v="603" actId="478"/>
          <ac:spMkLst>
            <pc:docMk/>
            <pc:sldMk cId="0" sldId="411"/>
            <ac:spMk id="7" creationId="{8DA5D881-A390-FE42-AEF3-4E5B713BF1F4}"/>
          </ac:spMkLst>
        </pc:spChg>
        <pc:spChg chg="del">
          <ac:chgData name="Kurayami Kurayami" userId="cf86d4f74176d0bb" providerId="LiveId" clId="{6BC4D57F-B3BD-4645-B086-BDAFF5561E18}" dt="2022-10-08T08:13:10.887" v="603" actId="478"/>
          <ac:spMkLst>
            <pc:docMk/>
            <pc:sldMk cId="0" sldId="411"/>
            <ac:spMk id="8" creationId="{B8569308-FA08-B04D-94BD-EB2CBCC8E582}"/>
          </ac:spMkLst>
        </pc:spChg>
        <pc:spChg chg="del">
          <ac:chgData name="Kurayami Kurayami" userId="cf86d4f74176d0bb" providerId="LiveId" clId="{6BC4D57F-B3BD-4645-B086-BDAFF5561E18}" dt="2022-10-08T08:13:10.887" v="603" actId="478"/>
          <ac:spMkLst>
            <pc:docMk/>
            <pc:sldMk cId="0" sldId="411"/>
            <ac:spMk id="9" creationId="{24CE7275-AE6B-C547-AA51-BDBF53DEACBD}"/>
          </ac:spMkLst>
        </pc:spChg>
      </pc:sldChg>
      <pc:sldChg chg="addSp delSp modSp modAnim">
        <pc:chgData name="Kurayami Kurayami" userId="cf86d4f74176d0bb" providerId="LiveId" clId="{6BC4D57F-B3BD-4645-B086-BDAFF5561E18}" dt="2022-10-08T08:13:32.171" v="609" actId="1076"/>
        <pc:sldMkLst>
          <pc:docMk/>
          <pc:sldMk cId="0" sldId="412"/>
        </pc:sldMkLst>
        <pc:spChg chg="del">
          <ac:chgData name="Kurayami Kurayami" userId="cf86d4f74176d0bb" providerId="LiveId" clId="{6BC4D57F-B3BD-4645-B086-BDAFF5561E18}" dt="2022-10-08T08:13:17.699" v="604" actId="478"/>
          <ac:spMkLst>
            <pc:docMk/>
            <pc:sldMk cId="0" sldId="412"/>
            <ac:spMk id="4" creationId="{BDB98624-9644-D84C-8FCE-D12316F74D6D}"/>
          </ac:spMkLst>
        </pc:spChg>
        <pc:spChg chg="del">
          <ac:chgData name="Kurayami Kurayami" userId="cf86d4f74176d0bb" providerId="LiveId" clId="{6BC4D57F-B3BD-4645-B086-BDAFF5561E18}" dt="2022-10-08T08:13:17.699" v="604" actId="478"/>
          <ac:spMkLst>
            <pc:docMk/>
            <pc:sldMk cId="0" sldId="412"/>
            <ac:spMk id="5" creationId="{049903A2-9085-E347-A651-66E91255F326}"/>
          </ac:spMkLst>
        </pc:spChg>
        <pc:spChg chg="del">
          <ac:chgData name="Kurayami Kurayami" userId="cf86d4f74176d0bb" providerId="LiveId" clId="{6BC4D57F-B3BD-4645-B086-BDAFF5561E18}" dt="2022-10-08T08:13:17.699" v="604" actId="478"/>
          <ac:spMkLst>
            <pc:docMk/>
            <pc:sldMk cId="0" sldId="412"/>
            <ac:spMk id="6" creationId="{5DAE906E-F71B-A04C-8A72-E10BE2C885D4}"/>
          </ac:spMkLst>
        </pc:spChg>
        <pc:spChg chg="del">
          <ac:chgData name="Kurayami Kurayami" userId="cf86d4f74176d0bb" providerId="LiveId" clId="{6BC4D57F-B3BD-4645-B086-BDAFF5561E18}" dt="2022-10-08T08:13:17.699" v="604" actId="478"/>
          <ac:spMkLst>
            <pc:docMk/>
            <pc:sldMk cId="0" sldId="412"/>
            <ac:spMk id="7" creationId="{46660584-7F0F-AE4B-B2B9-04D0E2C34735}"/>
          </ac:spMkLst>
        </pc:spChg>
        <pc:spChg chg="del">
          <ac:chgData name="Kurayami Kurayami" userId="cf86d4f74176d0bb" providerId="LiveId" clId="{6BC4D57F-B3BD-4645-B086-BDAFF5561E18}" dt="2022-10-08T08:13:17.699" v="604" actId="478"/>
          <ac:spMkLst>
            <pc:docMk/>
            <pc:sldMk cId="0" sldId="412"/>
            <ac:spMk id="8" creationId="{50FA65B2-F13B-DA42-9847-51DDAA3B8AEA}"/>
          </ac:spMkLst>
        </pc:spChg>
        <pc:spChg chg="del">
          <ac:chgData name="Kurayami Kurayami" userId="cf86d4f74176d0bb" providerId="LiveId" clId="{6BC4D57F-B3BD-4645-B086-BDAFF5561E18}" dt="2022-10-08T08:13:17.699" v="604" actId="478"/>
          <ac:spMkLst>
            <pc:docMk/>
            <pc:sldMk cId="0" sldId="412"/>
            <ac:spMk id="9" creationId="{389F1215-3B33-1D46-8893-2449DA94B27B}"/>
          </ac:spMkLst>
        </pc:spChg>
        <pc:spChg chg="del">
          <ac:chgData name="Kurayami Kurayami" userId="cf86d4f74176d0bb" providerId="LiveId" clId="{6BC4D57F-B3BD-4645-B086-BDAFF5561E18}" dt="2022-10-08T08:13:17.699" v="604" actId="478"/>
          <ac:spMkLst>
            <pc:docMk/>
            <pc:sldMk cId="0" sldId="412"/>
            <ac:spMk id="11" creationId="{5AF7F340-4456-C145-A07B-67EBE79363F2}"/>
          </ac:spMkLst>
        </pc:spChg>
        <pc:picChg chg="add mod">
          <ac:chgData name="Kurayami Kurayami" userId="cf86d4f74176d0bb" providerId="LiveId" clId="{6BC4D57F-B3BD-4645-B086-BDAFF5561E18}" dt="2022-10-08T08:13:32.171" v="609" actId="1076"/>
          <ac:picMkLst>
            <pc:docMk/>
            <pc:sldMk cId="0" sldId="412"/>
            <ac:picMk id="2" creationId="{F5EDF032-A7D4-CC14-8A56-C5F0022EBD3A}"/>
          </ac:picMkLst>
        </pc:picChg>
      </pc:sldChg>
      <pc:sldChg chg="delSp del">
        <pc:chgData name="Kurayami Kurayami" userId="cf86d4f74176d0bb" providerId="LiveId" clId="{6BC4D57F-B3BD-4645-B086-BDAFF5561E18}" dt="2022-10-08T08:13:37.598" v="610" actId="2696"/>
        <pc:sldMkLst>
          <pc:docMk/>
          <pc:sldMk cId="0" sldId="413"/>
        </pc:sldMkLst>
        <pc:picChg chg="del">
          <ac:chgData name="Kurayami Kurayami" userId="cf86d4f74176d0bb" providerId="LiveId" clId="{6BC4D57F-B3BD-4645-B086-BDAFF5561E18}" dt="2022-10-08T08:13:24.794" v="605" actId="21"/>
          <ac:picMkLst>
            <pc:docMk/>
            <pc:sldMk cId="0" sldId="413"/>
            <ac:picMk id="19458" creationId="{52CB0E80-887F-8C4B-A07E-3B8A68476944}"/>
          </ac:picMkLst>
        </pc:picChg>
      </pc:sldChg>
      <pc:sldChg chg="del">
        <pc:chgData name="Kurayami Kurayami" userId="cf86d4f74176d0bb" providerId="LiveId" clId="{6BC4D57F-B3BD-4645-B086-BDAFF5561E18}" dt="2022-10-08T08:13:38.333" v="611" actId="2696"/>
        <pc:sldMkLst>
          <pc:docMk/>
          <pc:sldMk cId="0" sldId="414"/>
        </pc:sldMkLst>
      </pc:sldChg>
      <pc:sldChg chg="del">
        <pc:chgData name="Kurayami Kurayami" userId="cf86d4f74176d0bb" providerId="LiveId" clId="{6BC4D57F-B3BD-4645-B086-BDAFF5561E18}" dt="2022-10-08T08:13:38.842" v="612" actId="2696"/>
        <pc:sldMkLst>
          <pc:docMk/>
          <pc:sldMk cId="0" sldId="415"/>
        </pc:sldMkLst>
      </pc:sldChg>
      <pc:sldChg chg="del">
        <pc:chgData name="Kurayami Kurayami" userId="cf86d4f74176d0bb" providerId="LiveId" clId="{6BC4D57F-B3BD-4645-B086-BDAFF5561E18}" dt="2022-10-08T08:13:39.277" v="613" actId="2696"/>
        <pc:sldMkLst>
          <pc:docMk/>
          <pc:sldMk cId="0" sldId="416"/>
        </pc:sldMkLst>
      </pc:sldChg>
      <pc:sldChg chg="del">
        <pc:chgData name="Kurayami Kurayami" userId="cf86d4f74176d0bb" providerId="LiveId" clId="{6BC4D57F-B3BD-4645-B086-BDAFF5561E18}" dt="2022-10-08T08:13:39.757" v="614" actId="2696"/>
        <pc:sldMkLst>
          <pc:docMk/>
          <pc:sldMk cId="0" sldId="417"/>
        </pc:sldMkLst>
      </pc:sldChg>
      <pc:sldChg chg="del">
        <pc:chgData name="Kurayami Kurayami" userId="cf86d4f74176d0bb" providerId="LiveId" clId="{6BC4D57F-B3BD-4645-B086-BDAFF5561E18}" dt="2022-10-08T08:13:40.660" v="615" actId="2696"/>
        <pc:sldMkLst>
          <pc:docMk/>
          <pc:sldMk cId="0" sldId="419"/>
        </pc:sldMkLst>
      </pc:sldChg>
      <pc:sldChg chg="addSp delSp modSp modAnim">
        <pc:chgData name="Kurayami Kurayami" userId="cf86d4f74176d0bb" providerId="LiveId" clId="{6BC4D57F-B3BD-4645-B086-BDAFF5561E18}" dt="2022-10-08T08:12:12.870" v="590" actId="1076"/>
        <pc:sldMkLst>
          <pc:docMk/>
          <pc:sldMk cId="0" sldId="421"/>
        </pc:sldMkLst>
        <pc:spChg chg="del">
          <ac:chgData name="Kurayami Kurayami" userId="cf86d4f74176d0bb" providerId="LiveId" clId="{6BC4D57F-B3BD-4645-B086-BDAFF5561E18}" dt="2022-10-08T08:11:47.638" v="581" actId="478"/>
          <ac:spMkLst>
            <pc:docMk/>
            <pc:sldMk cId="0" sldId="421"/>
            <ac:spMk id="6" creationId="{EEE6884A-12D3-C148-AA8C-C685AE8445B4}"/>
          </ac:spMkLst>
        </pc:spChg>
        <pc:spChg chg="del">
          <ac:chgData name="Kurayami Kurayami" userId="cf86d4f74176d0bb" providerId="LiveId" clId="{6BC4D57F-B3BD-4645-B086-BDAFF5561E18}" dt="2022-10-08T08:11:47.638" v="581" actId="478"/>
          <ac:spMkLst>
            <pc:docMk/>
            <pc:sldMk cId="0" sldId="421"/>
            <ac:spMk id="7" creationId="{C52A820E-5F44-4244-B84D-06BF8BCDFA73}"/>
          </ac:spMkLst>
        </pc:spChg>
        <pc:spChg chg="del">
          <ac:chgData name="Kurayami Kurayami" userId="cf86d4f74176d0bb" providerId="LiveId" clId="{6BC4D57F-B3BD-4645-B086-BDAFF5561E18}" dt="2022-10-08T08:11:47.638" v="581" actId="478"/>
          <ac:spMkLst>
            <pc:docMk/>
            <pc:sldMk cId="0" sldId="421"/>
            <ac:spMk id="8" creationId="{E67EDA76-FD5B-B04B-95B3-E18C892BE59C}"/>
          </ac:spMkLst>
        </pc:spChg>
        <pc:picChg chg="add mod">
          <ac:chgData name="Kurayami Kurayami" userId="cf86d4f74176d0bb" providerId="LiveId" clId="{6BC4D57F-B3BD-4645-B086-BDAFF5561E18}" dt="2022-10-08T08:12:12.870" v="590" actId="1076"/>
          <ac:picMkLst>
            <pc:docMk/>
            <pc:sldMk cId="0" sldId="421"/>
            <ac:picMk id="2" creationId="{11293699-907D-0FCE-23BD-05D0C623BA14}"/>
          </ac:picMkLst>
        </pc:picChg>
        <pc:picChg chg="mod">
          <ac:chgData name="Kurayami Kurayami" userId="cf86d4f74176d0bb" providerId="LiveId" clId="{6BC4D57F-B3BD-4645-B086-BDAFF5561E18}" dt="2022-10-08T08:12:05.353" v="587" actId="1076"/>
          <ac:picMkLst>
            <pc:docMk/>
            <pc:sldMk cId="0" sldId="421"/>
            <ac:picMk id="18435" creationId="{240AFE80-03E1-2349-AFF6-4B5A2DF834CB}"/>
          </ac:picMkLst>
        </pc:picChg>
      </pc:sldChg>
      <pc:sldChg chg="del">
        <pc:chgData name="Kurayami Kurayami" userId="cf86d4f74176d0bb" providerId="LiveId" clId="{6BC4D57F-B3BD-4645-B086-BDAFF5561E18}" dt="2022-10-08T08:12:21.279" v="592" actId="2696"/>
        <pc:sldMkLst>
          <pc:docMk/>
          <pc:sldMk cId="0" sldId="423"/>
        </pc:sldMkLst>
      </pc:sldChg>
      <pc:sldChg chg="del">
        <pc:chgData name="Kurayami Kurayami" userId="cf86d4f74176d0bb" providerId="LiveId" clId="{6BC4D57F-B3BD-4645-B086-BDAFF5561E18}" dt="2022-10-08T08:12:22.363" v="593" actId="2696"/>
        <pc:sldMkLst>
          <pc:docMk/>
          <pc:sldMk cId="0" sldId="424"/>
        </pc:sldMkLst>
      </pc:sldChg>
      <pc:sldChg chg="del">
        <pc:chgData name="Kurayami Kurayami" userId="cf86d4f74176d0bb" providerId="LiveId" clId="{6BC4D57F-B3BD-4645-B086-BDAFF5561E18}" dt="2022-10-08T08:12:24.353" v="594" actId="2696"/>
        <pc:sldMkLst>
          <pc:docMk/>
          <pc:sldMk cId="0" sldId="425"/>
        </pc:sldMkLst>
      </pc:sldChg>
      <pc:sldChg chg="del">
        <pc:chgData name="Kurayami Kurayami" userId="cf86d4f74176d0bb" providerId="LiveId" clId="{6BC4D57F-B3BD-4645-B086-BDAFF5561E18}" dt="2022-10-08T07:49:59.300" v="21" actId="2696"/>
        <pc:sldMkLst>
          <pc:docMk/>
          <pc:sldMk cId="501573696" sldId="428"/>
        </pc:sldMkLst>
      </pc:sldChg>
      <pc:sldChg chg="del">
        <pc:chgData name="Kurayami Kurayami" userId="cf86d4f74176d0bb" providerId="LiveId" clId="{6BC4D57F-B3BD-4645-B086-BDAFF5561E18}" dt="2022-10-08T08:00:13.732" v="332" actId="2696"/>
        <pc:sldMkLst>
          <pc:docMk/>
          <pc:sldMk cId="1466039356" sldId="429"/>
        </pc:sldMkLst>
      </pc:sldChg>
      <pc:sldChg chg="del">
        <pc:chgData name="Kurayami Kurayami" userId="cf86d4f74176d0bb" providerId="LiveId" clId="{6BC4D57F-B3BD-4645-B086-BDAFF5561E18}" dt="2022-10-08T08:00:14.552" v="333" actId="2696"/>
        <pc:sldMkLst>
          <pc:docMk/>
          <pc:sldMk cId="3557446763" sldId="430"/>
        </pc:sldMkLst>
      </pc:sldChg>
      <pc:sldChg chg="addSp delSp modSp mod">
        <pc:chgData name="Kurayami Kurayami" userId="cf86d4f74176d0bb" providerId="LiveId" clId="{6BC4D57F-B3BD-4645-B086-BDAFF5561E18}" dt="2022-10-08T08:00:01.815" v="330" actId="1076"/>
        <pc:sldMkLst>
          <pc:docMk/>
          <pc:sldMk cId="2021525939" sldId="431"/>
        </pc:sldMkLst>
        <pc:spChg chg="add del mod">
          <ac:chgData name="Kurayami Kurayami" userId="cf86d4f74176d0bb" providerId="LiveId" clId="{6BC4D57F-B3BD-4645-B086-BDAFF5561E18}" dt="2022-10-08T07:59:33.619" v="264" actId="1076"/>
          <ac:spMkLst>
            <pc:docMk/>
            <pc:sldMk cId="2021525939" sldId="431"/>
            <ac:spMk id="2" creationId="{F8575233-1685-DCFD-FAAC-7CD183783441}"/>
          </ac:spMkLst>
        </pc:spChg>
        <pc:spChg chg="add mod">
          <ac:chgData name="Kurayami Kurayami" userId="cf86d4f74176d0bb" providerId="LiveId" clId="{6BC4D57F-B3BD-4645-B086-BDAFF5561E18}" dt="2022-10-08T08:00:01.815" v="330" actId="1076"/>
          <ac:spMkLst>
            <pc:docMk/>
            <pc:sldMk cId="2021525939" sldId="431"/>
            <ac:spMk id="3" creationId="{7D894ADB-5B6D-B6AC-B0AA-40C2784D8484}"/>
          </ac:spMkLst>
        </pc:spChg>
        <pc:spChg chg="mod">
          <ac:chgData name="Kurayami Kurayami" userId="cf86d4f74176d0bb" providerId="LiveId" clId="{6BC4D57F-B3BD-4645-B086-BDAFF5561E18}" dt="2022-10-08T07:59:35.983" v="266" actId="1076"/>
          <ac:spMkLst>
            <pc:docMk/>
            <pc:sldMk cId="2021525939" sldId="431"/>
            <ac:spMk id="5" creationId="{85296EFF-6E37-142B-6333-A5660A96D550}"/>
          </ac:spMkLst>
        </pc:spChg>
      </pc:sldChg>
      <pc:sldChg chg="del">
        <pc:chgData name="Kurayami Kurayami" userId="cf86d4f74176d0bb" providerId="LiveId" clId="{6BC4D57F-B3BD-4645-B086-BDAFF5561E18}" dt="2022-10-08T08:12:56.675" v="602" actId="2696"/>
        <pc:sldMkLst>
          <pc:docMk/>
          <pc:sldMk cId="1214546355" sldId="434"/>
        </pc:sldMkLst>
      </pc:sldChg>
      <pc:sldChg chg="addSp delSp modSp add del mod setBg delAnim modAnim">
        <pc:chgData name="Kurayami Kurayami" userId="cf86d4f74176d0bb" providerId="LiveId" clId="{6BC4D57F-B3BD-4645-B086-BDAFF5561E18}" dt="2022-10-08T07:57:15.218" v="193"/>
        <pc:sldMkLst>
          <pc:docMk/>
          <pc:sldMk cId="406394310" sldId="435"/>
        </pc:sldMkLst>
        <pc:spChg chg="mod">
          <ac:chgData name="Kurayami Kurayami" userId="cf86d4f74176d0bb" providerId="LiveId" clId="{6BC4D57F-B3BD-4645-B086-BDAFF5561E18}" dt="2022-10-08T07:52:47.884" v="35" actId="20577"/>
          <ac:spMkLst>
            <pc:docMk/>
            <pc:sldMk cId="406394310" sldId="435"/>
            <ac:spMk id="2" creationId="{326C52A0-4AEB-06F4-1DED-9A79F623BB26}"/>
          </ac:spMkLst>
        </pc:spChg>
        <pc:spChg chg="mod">
          <ac:chgData name="Kurayami Kurayami" userId="cf86d4f74176d0bb" providerId="LiveId" clId="{6BC4D57F-B3BD-4645-B086-BDAFF5561E18}" dt="2022-10-08T07:56:12.514" v="184" actId="2710"/>
          <ac:spMkLst>
            <pc:docMk/>
            <pc:sldMk cId="406394310" sldId="435"/>
            <ac:spMk id="5" creationId="{00000000-0000-0000-0000-000000000000}"/>
          </ac:spMkLst>
        </pc:spChg>
        <pc:spChg chg="mod">
          <ac:chgData name="Kurayami Kurayami" userId="cf86d4f74176d0bb" providerId="LiveId" clId="{6BC4D57F-B3BD-4645-B086-BDAFF5561E18}" dt="2022-10-08T07:55:31.389" v="176" actId="1076"/>
          <ac:spMkLst>
            <pc:docMk/>
            <pc:sldMk cId="406394310" sldId="435"/>
            <ac:spMk id="6" creationId="{00000000-0000-0000-0000-000000000000}"/>
          </ac:spMkLst>
        </pc:spChg>
        <pc:spChg chg="mod">
          <ac:chgData name="Kurayami Kurayami" userId="cf86d4f74176d0bb" providerId="LiveId" clId="{6BC4D57F-B3BD-4645-B086-BDAFF5561E18}" dt="2022-10-08T07:55:31.389" v="176" actId="1076"/>
          <ac:spMkLst>
            <pc:docMk/>
            <pc:sldMk cId="406394310" sldId="435"/>
            <ac:spMk id="7" creationId="{00000000-0000-0000-0000-000000000000}"/>
          </ac:spMkLst>
        </pc:spChg>
        <pc:spChg chg="mod">
          <ac:chgData name="Kurayami Kurayami" userId="cf86d4f74176d0bb" providerId="LiveId" clId="{6BC4D57F-B3BD-4645-B086-BDAFF5561E18}" dt="2022-10-08T07:55:31.389" v="176" actId="1076"/>
          <ac:spMkLst>
            <pc:docMk/>
            <pc:sldMk cId="406394310" sldId="435"/>
            <ac:spMk id="8" creationId="{00000000-0000-0000-0000-000000000000}"/>
          </ac:spMkLst>
        </pc:spChg>
        <pc:spChg chg="del">
          <ac:chgData name="Kurayami Kurayami" userId="cf86d4f74176d0bb" providerId="LiveId" clId="{6BC4D57F-B3BD-4645-B086-BDAFF5561E18}" dt="2022-10-08T07:54:27.012" v="125" actId="478"/>
          <ac:spMkLst>
            <pc:docMk/>
            <pc:sldMk cId="406394310" sldId="435"/>
            <ac:spMk id="9" creationId="{00000000-0000-0000-0000-000000000000}"/>
          </ac:spMkLst>
        </pc:spChg>
        <pc:spChg chg="del">
          <ac:chgData name="Kurayami Kurayami" userId="cf86d4f74176d0bb" providerId="LiveId" clId="{6BC4D57F-B3BD-4645-B086-BDAFF5561E18}" dt="2022-10-08T07:54:27.012" v="125" actId="478"/>
          <ac:spMkLst>
            <pc:docMk/>
            <pc:sldMk cId="406394310" sldId="435"/>
            <ac:spMk id="10" creationId="{00000000-0000-0000-0000-000000000000}"/>
          </ac:spMkLst>
        </pc:spChg>
        <pc:spChg chg="mod">
          <ac:chgData name="Kurayami Kurayami" userId="cf86d4f74176d0bb" providerId="LiveId" clId="{6BC4D57F-B3BD-4645-B086-BDAFF5561E18}" dt="2022-10-08T07:56:01.418" v="183" actId="14100"/>
          <ac:spMkLst>
            <pc:docMk/>
            <pc:sldMk cId="406394310" sldId="435"/>
            <ac:spMk id="11" creationId="{00000000-0000-0000-0000-000000000000}"/>
          </ac:spMkLst>
        </pc:spChg>
        <pc:spChg chg="mod">
          <ac:chgData name="Kurayami Kurayami" userId="cf86d4f74176d0bb" providerId="LiveId" clId="{6BC4D57F-B3BD-4645-B086-BDAFF5561E18}" dt="2022-10-08T07:56:48.367" v="190" actId="14100"/>
          <ac:spMkLst>
            <pc:docMk/>
            <pc:sldMk cId="406394310" sldId="435"/>
            <ac:spMk id="12" creationId="{00000000-0000-0000-0000-000000000000}"/>
          </ac:spMkLst>
        </pc:spChg>
        <pc:spChg chg="mod">
          <ac:chgData name="Kurayami Kurayami" userId="cf86d4f74176d0bb" providerId="LiveId" clId="{6BC4D57F-B3BD-4645-B086-BDAFF5561E18}" dt="2022-10-08T07:55:42.177" v="178" actId="167"/>
          <ac:spMkLst>
            <pc:docMk/>
            <pc:sldMk cId="406394310" sldId="435"/>
            <ac:spMk id="15" creationId="{F1A035CE-5585-BB12-734A-0F3973D981C6}"/>
          </ac:spMkLst>
        </pc:spChg>
        <pc:spChg chg="mod">
          <ac:chgData name="Kurayami Kurayami" userId="cf86d4f74176d0bb" providerId="LiveId" clId="{6BC4D57F-B3BD-4645-B086-BDAFF5561E18}" dt="2022-10-08T07:55:31.389" v="176" actId="1076"/>
          <ac:spMkLst>
            <pc:docMk/>
            <pc:sldMk cId="406394310" sldId="435"/>
            <ac:spMk id="16" creationId="{25E74780-9522-EAB9-8F1A-EB693E15E19F}"/>
          </ac:spMkLst>
        </pc:spChg>
        <pc:picChg chg="add mod">
          <ac:chgData name="Kurayami Kurayami" userId="cf86d4f74176d0bb" providerId="LiveId" clId="{6BC4D57F-B3BD-4645-B086-BDAFF5561E18}" dt="2022-10-08T07:55:06.800" v="171" actId="14100"/>
          <ac:picMkLst>
            <pc:docMk/>
            <pc:sldMk cId="406394310" sldId="435"/>
            <ac:picMk id="3" creationId="{64BE51BE-AF27-600A-52A1-108DFC1AE5D7}"/>
          </ac:picMkLst>
        </pc:picChg>
        <pc:picChg chg="add mod">
          <ac:chgData name="Kurayami Kurayami" userId="cf86d4f74176d0bb" providerId="LiveId" clId="{6BC4D57F-B3BD-4645-B086-BDAFF5561E18}" dt="2022-10-08T07:55:08.368" v="172" actId="1076"/>
          <ac:picMkLst>
            <pc:docMk/>
            <pc:sldMk cId="406394310" sldId="435"/>
            <ac:picMk id="13" creationId="{5DFCC929-4B42-67B2-D5DA-0C4863B493AB}"/>
          </ac:picMkLst>
        </pc:picChg>
        <pc:picChg chg="del">
          <ac:chgData name="Kurayami Kurayami" userId="cf86d4f74176d0bb" providerId="LiveId" clId="{6BC4D57F-B3BD-4645-B086-BDAFF5561E18}" dt="2022-10-08T07:53:01.371" v="36" actId="478"/>
          <ac:picMkLst>
            <pc:docMk/>
            <pc:sldMk cId="406394310" sldId="435"/>
            <ac:picMk id="17" creationId="{D6B2AFAA-3A53-D5FB-C2F9-A4B10A722128}"/>
          </ac:picMkLst>
        </pc:picChg>
        <pc:picChg chg="del">
          <ac:chgData name="Kurayami Kurayami" userId="cf86d4f74176d0bb" providerId="LiveId" clId="{6BC4D57F-B3BD-4645-B086-BDAFF5561E18}" dt="2022-10-08T07:53:01.371" v="36" actId="478"/>
          <ac:picMkLst>
            <pc:docMk/>
            <pc:sldMk cId="406394310" sldId="435"/>
            <ac:picMk id="18" creationId="{5A4C08EC-1078-5063-9100-9A2792386C3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10/5/22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10/5/22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1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AI1606</a:t>
            </a:r>
          </a:p>
          <a:p>
            <a:endParaRPr lang="en-VN" dirty="0"/>
          </a:p>
          <a:p>
            <a:r>
              <a:rPr lang="en-VN" dirty="0"/>
              <a:t>VĐHuy</a:t>
            </a:r>
          </a:p>
          <a:p>
            <a:r>
              <a:rPr lang="en-VN" dirty="0"/>
              <a:t>Trinh</a:t>
            </a:r>
          </a:p>
          <a:p>
            <a:r>
              <a:rPr lang="en-VN" dirty="0"/>
              <a:t>Hiệp </a:t>
            </a:r>
          </a:p>
          <a:p>
            <a:r>
              <a:rPr lang="en-VN" dirty="0"/>
              <a:t>Hùng 1</a:t>
            </a:r>
          </a:p>
          <a:p>
            <a:endParaRPr lang="en-VN" dirty="0"/>
          </a:p>
          <a:p>
            <a:r>
              <a:rPr lang="en-VN" dirty="0"/>
              <a:t>Absent Công + An</a:t>
            </a:r>
          </a:p>
          <a:p>
            <a:endParaRPr lang="en-VN" dirty="0"/>
          </a:p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8519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SE1644</a:t>
            </a:r>
          </a:p>
          <a:p>
            <a:endParaRPr lang="en-VN" dirty="0"/>
          </a:p>
          <a:p>
            <a:r>
              <a:rPr lang="en-VN" dirty="0"/>
              <a:t>Sơn, Phúc, Hoà, Minh Nam, Tâm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99653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Trung</a:t>
            </a:r>
            <a:endParaRPr lang="en-US" dirty="0"/>
          </a:p>
          <a:p>
            <a:r>
              <a:rPr lang="en-US" dirty="0" err="1"/>
              <a:t>Sơn</a:t>
            </a:r>
            <a:r>
              <a:rPr lang="en-US" dirty="0"/>
              <a:t> 3*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7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BTVN Khánh, huy, quân, Ngọ Hiếu, Nam An, Chí Hùng, Xuâm Trường, Quý Nam, Phi Hùng, Trung, Sự, Sơn, Trinh, Hiệp 5*, Giang, Hoàng Nam, Ngọc Linh, Hưng 2*</a:t>
            </a:r>
          </a:p>
          <a:p>
            <a:endParaRPr lang="en-VN" dirty="0"/>
          </a:p>
          <a:p>
            <a:endParaRPr lang="en-VN" dirty="0"/>
          </a:p>
          <a:p>
            <a:endParaRPr lang="en-VN" dirty="0"/>
          </a:p>
          <a:p>
            <a:r>
              <a:rPr lang="en-VN" dirty="0"/>
              <a:t>Không chép bài: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14995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Sơn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92147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Sơn 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4089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																						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AD9D60D7-7640-B941-A929-94812C4E28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2645FDCE-FC2A-044E-87C5-8824081BC4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latin typeface="Arial" panose="020B0604020202020204" pitchFamily="34" charset="0"/>
              </a:rPr>
              <a:t>Sơn</a:t>
            </a:r>
            <a:r>
              <a:rPr lang="en-US" altLang="en-US" dirty="0">
                <a:latin typeface="Arial" panose="020B0604020202020204" pitchFamily="34" charset="0"/>
              </a:rPr>
              <a:t>, Trinh, </a:t>
            </a:r>
            <a:r>
              <a:rPr lang="en-US" altLang="en-US" dirty="0" err="1">
                <a:latin typeface="Arial" panose="020B0604020202020204" pitchFamily="34" charset="0"/>
              </a:rPr>
              <a:t>Khánh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FC245646-251E-7445-A199-821426880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07EA9A1-457E-A148-A0B9-7F24DD0DF1A5}" type="slidenum">
              <a:rPr lang="en-US" altLang="en-US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Khánh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 err="1"/>
              <a:t>Sơn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BEE93007-EEDA-F541-91E2-E539B8F1C3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2F8E2AA3-25FD-2B4E-AB98-BE7C9C0AAF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SCRIPT: TRANG 100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4A6D2520-67A2-C140-98D4-D54E10FB5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7AA6710-2F42-D14D-BF3A-1EDCCFCDC92A}" type="slidenum">
              <a:rPr lang="en-US" altLang="en-US">
                <a:latin typeface="Calibri" panose="020F0502020204030204" pitchFamily="34" charset="0"/>
              </a:rPr>
              <a:pPr/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Huy </a:t>
            </a:r>
          </a:p>
          <a:p>
            <a:r>
              <a:rPr lang="en-VN" dirty="0"/>
              <a:t>Khánh</a:t>
            </a:r>
          </a:p>
          <a:p>
            <a:r>
              <a:rPr lang="en-VN" dirty="0"/>
              <a:t>Chí Hùng</a:t>
            </a:r>
          </a:p>
          <a:p>
            <a:r>
              <a:rPr lang="en-VN" dirty="0"/>
              <a:t>Phi Hùng</a:t>
            </a:r>
          </a:p>
          <a:p>
            <a:r>
              <a:rPr lang="en-VN" dirty="0"/>
              <a:t>Nam</a:t>
            </a:r>
          </a:p>
          <a:p>
            <a:r>
              <a:rPr lang="en-VN" dirty="0"/>
              <a:t>Hoàng Nam</a:t>
            </a:r>
          </a:p>
          <a:p>
            <a:r>
              <a:rPr lang="en-VN" dirty="0"/>
              <a:t>Công  </a:t>
            </a:r>
          </a:p>
          <a:p>
            <a:endParaRPr lang="en-VN" dirty="0"/>
          </a:p>
          <a:p>
            <a:r>
              <a:rPr lang="en-VN" dirty="0"/>
              <a:t>SE1644.  Anh Tuấn -3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36711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Sự</a:t>
            </a:r>
          </a:p>
          <a:p>
            <a:r>
              <a:rPr lang="en-VN" dirty="0"/>
              <a:t>Phi Hùng</a:t>
            </a:r>
          </a:p>
          <a:p>
            <a:r>
              <a:rPr lang="en-VN" dirty="0"/>
              <a:t>Hiệp </a:t>
            </a:r>
          </a:p>
          <a:p>
            <a:r>
              <a:rPr lang="en-VN" dirty="0"/>
              <a:t>Chí HÙng</a:t>
            </a:r>
          </a:p>
          <a:p>
            <a:r>
              <a:rPr lang="en-VN" dirty="0"/>
              <a:t>An</a:t>
            </a:r>
          </a:p>
          <a:p>
            <a:r>
              <a:rPr lang="en-VN" dirty="0"/>
              <a:t>Quý Nam</a:t>
            </a:r>
          </a:p>
          <a:p>
            <a:r>
              <a:rPr lang="en-VN" dirty="0"/>
              <a:t>Ngọc Anh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46198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46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379DCDB1-5740-464C-B883-6F5DF0A747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FDDFA643-9A39-4646-921A-3F976355E7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2B68127C-0388-E544-BE95-137DECAD3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5DC6CEF-838C-9E42-A6C0-D4324339376C}" type="slidenum">
              <a:rPr lang="en-US" altLang="en-US">
                <a:latin typeface="Calibri" panose="020F0502020204030204" pitchFamily="34" charset="0"/>
              </a:rPr>
              <a:pPr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157AD501-7560-7E46-A36C-9F0D18C6F8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CC8D0E4F-E24A-5C4B-A3EE-245825E551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62D8C8D8-0C6E-FD43-A50F-E33DB4541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293B04-9132-E042-9B2A-388E0149CBA3}" type="slidenum">
              <a:rPr lang="en-US" altLang="en-US">
                <a:latin typeface="Calibri" panose="020F0502020204030204" pitchFamily="34" charset="0"/>
              </a:rPr>
              <a:pPr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33E775AD-C582-CC4E-9775-56A1A51E13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BC2A1377-F2DF-4B4D-8426-21FFA70AA9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Phi </a:t>
            </a:r>
            <a:r>
              <a:rPr lang="en-US" altLang="en-US" dirty="0" err="1">
                <a:latin typeface="Arial" panose="020B0604020202020204" pitchFamily="34" charset="0"/>
              </a:rPr>
              <a:t>Hùng</a:t>
            </a:r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 err="1">
                <a:latin typeface="Arial" panose="020B0604020202020204" pitchFamily="34" charset="0"/>
              </a:rPr>
              <a:t>Khánh</a:t>
            </a:r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 err="1">
                <a:latin typeface="Arial" panose="020B0604020202020204" pitchFamily="34" charset="0"/>
              </a:rPr>
              <a:t>Sơn</a:t>
            </a:r>
            <a:r>
              <a:rPr lang="en-US" altLang="en-US">
                <a:latin typeface="Arial" panose="020B0604020202020204" pitchFamily="34" charset="0"/>
              </a:rPr>
              <a:t>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5E4DD5F5-3F2A-8346-B483-F82B2EB53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EC3AA4-F32F-B144-9E51-79958E9D53F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63D3D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63D3D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699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67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77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4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35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Chi, Hoà, Phúc, Tâm, Cường, Sơn, Đức anh, Thắng, Tâm, Quốc Anh</a:t>
            </a:r>
          </a:p>
          <a:p>
            <a:r>
              <a:rPr lang="en-VN" dirty="0"/>
              <a:t>Hợp, Anh Kỳ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41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6136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72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4EA0665A-14EA-3346-A0FA-3D008C4F17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0EE3D716-C0D1-874D-B322-52E7F11A83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9CE09BC8-3E76-CF4B-A5E0-0A0D5476E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380047-4201-3443-B6BD-79CBFACB8CA0}" type="slidenum">
              <a:rPr lang="en-US" altLang="en-US">
                <a:latin typeface="Calibri" panose="020F0502020204030204" pitchFamily="34" charset="0"/>
              </a:rPr>
              <a:pPr/>
              <a:t>43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6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7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D6A3E165-4D32-F046-B9FA-3BB5709523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7A7A7534-8769-8A4A-893C-01A9E33B76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BBD10956-385C-A74C-A1D2-A5C127FDB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920E198-9498-5049-815E-E78F31DAB505}" type="slidenum">
              <a:rPr lang="en-US" altLang="en-US">
                <a:latin typeface="Calibri" panose="020F0502020204030204" pitchFamily="34" charset="0"/>
              </a:rPr>
              <a:pPr/>
              <a:t>50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94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62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239E1F00-61A3-5340-B693-06B0FF09CE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1FD9303E-1467-8044-B1D4-10E918423D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F650B620-009B-3347-869D-994AA3318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3B0431-8112-D847-ABF5-47B7EBEC1A9F}" type="slidenum">
              <a:rPr lang="en-US" altLang="en-US">
                <a:latin typeface="Calibri" panose="020F0502020204030204" pitchFamily="34" charset="0"/>
              </a:rPr>
              <a:pPr/>
              <a:t>55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06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02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02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C4BEA1EA-A801-284E-9778-B35117A289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0EE574EA-90D7-2A4B-8500-8345319B1D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8FF397D1-0040-4C4D-959E-CBD686EC8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69E743C-A77F-7143-93F5-7EA7167C7E22}" type="slidenum">
              <a:rPr lang="en-US" altLang="en-US">
                <a:latin typeface="Calibri" panose="020F0502020204030204" pitchFamily="34" charset="0"/>
              </a:rPr>
              <a:pPr/>
              <a:t>59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6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3A70C6DD-8939-7D49-931A-046767EE79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86537E64-B91D-CE4A-AEFB-A8C2EBAB2C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BF90783C-3055-CC49-84DE-6E80B559F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F552F67-0348-7C45-9AE5-36792C651392}" type="slidenum">
              <a:rPr lang="en-US" altLang="en-US">
                <a:latin typeface="Century Gothic" panose="020B0502020202020204" pitchFamily="34" charset="0"/>
              </a:rPr>
              <a:pPr/>
              <a:t>61</a:t>
            </a:fld>
            <a:endParaRPr lang="en-US" alt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633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51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Huy</a:t>
            </a:r>
          </a:p>
          <a:p>
            <a:r>
              <a:rPr lang="en-VN" dirty="0"/>
              <a:t>Cuong</a:t>
            </a:r>
          </a:p>
          <a:p>
            <a:r>
              <a:rPr lang="en-VN" dirty="0"/>
              <a:t>Su</a:t>
            </a:r>
          </a:p>
          <a:p>
            <a:r>
              <a:rPr lang="en-VN" dirty="0"/>
              <a:t>Hiep</a:t>
            </a:r>
          </a:p>
          <a:p>
            <a:r>
              <a:rPr lang="en-VN" dirty="0"/>
              <a:t>Hung</a:t>
            </a:r>
          </a:p>
          <a:p>
            <a:r>
              <a:rPr lang="en-VN" dirty="0"/>
              <a:t>Nam An</a:t>
            </a:r>
          </a:p>
          <a:p>
            <a:r>
              <a:rPr lang="en-VN" dirty="0"/>
              <a:t>Hung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389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Tiến</a:t>
            </a:r>
          </a:p>
          <a:p>
            <a:r>
              <a:rPr lang="en-VN" dirty="0"/>
              <a:t>Sơn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8714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189E84-1189-E245-B7C7-6AF7E87C76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868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29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SE1644: Hoà</a:t>
            </a:r>
          </a:p>
          <a:p>
            <a:endParaRPr lang="en-VN" dirty="0"/>
          </a:p>
          <a:p>
            <a:r>
              <a:rPr lang="en-VN" dirty="0"/>
              <a:t>Khánh 2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4345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10/5/22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10/5/22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9">
            <a:extLst>
              <a:ext uri="{FF2B5EF4-FFF2-40B4-BE49-F238E27FC236}">
                <a16:creationId xmlns:a16="http://schemas.microsoft.com/office/drawing/2014/main" id="{8B492298-1E7D-1948-B0A9-82EC844FFA45}"/>
              </a:ext>
            </a:extLst>
          </p:cNvPr>
          <p:cNvGrpSpPr>
            <a:grpSpLocks/>
          </p:cNvGrpSpPr>
          <p:nvPr/>
        </p:nvGrpSpPr>
        <p:grpSpPr bwMode="auto">
          <a:xfrm rot="248467">
            <a:off x="223838" y="2574925"/>
            <a:ext cx="4687887" cy="2425700"/>
            <a:chOff x="-10068" y="2615721"/>
            <a:chExt cx="5488038" cy="2838132"/>
          </a:xfrm>
        </p:grpSpPr>
        <p:sp>
          <p:nvSpPr>
            <p:cNvPr id="5" name="Freeform 457">
              <a:extLst>
                <a:ext uri="{FF2B5EF4-FFF2-40B4-BE49-F238E27FC236}">
                  <a16:creationId xmlns:a16="http://schemas.microsoft.com/office/drawing/2014/main" id="{279D98A9-C06E-6A45-B97B-8F61C3353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2147483647 w 9365"/>
                <a:gd name="T1" fmla="*/ 2147483647 h 10000"/>
                <a:gd name="T2" fmla="*/ 2147483647 w 9365"/>
                <a:gd name="T3" fmla="*/ 2147483647 h 10000"/>
                <a:gd name="T4" fmla="*/ 2147483647 w 9365"/>
                <a:gd name="T5" fmla="*/ 2147483647 h 10000"/>
                <a:gd name="T6" fmla="*/ 2147483647 w 9365"/>
                <a:gd name="T7" fmla="*/ 2147483647 h 10000"/>
                <a:gd name="T8" fmla="*/ 2147483647 w 9365"/>
                <a:gd name="T9" fmla="*/ 2147483647 h 10000"/>
                <a:gd name="T10" fmla="*/ 2147483647 w 9365"/>
                <a:gd name="T11" fmla="*/ 2147483647 h 10000"/>
                <a:gd name="T12" fmla="*/ 2147483647 w 9365"/>
                <a:gd name="T13" fmla="*/ 2147483647 h 10000"/>
                <a:gd name="T14" fmla="*/ 2147483647 w 9365"/>
                <a:gd name="T15" fmla="*/ 2147483647 h 10000"/>
                <a:gd name="T16" fmla="*/ 2147483647 w 9365"/>
                <a:gd name="T17" fmla="*/ 2147483647 h 10000"/>
                <a:gd name="T18" fmla="*/ 0 w 9365"/>
                <a:gd name="T19" fmla="*/ 2147483647 h 10000"/>
                <a:gd name="T20" fmla="*/ 0 w 9365"/>
                <a:gd name="T21" fmla="*/ 2147483647 h 10000"/>
                <a:gd name="T22" fmla="*/ 2147483647 w 9365"/>
                <a:gd name="T23" fmla="*/ 2147483647 h 10000"/>
                <a:gd name="T24" fmla="*/ 2147483647 w 936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458">
              <a:extLst>
                <a:ext uri="{FF2B5EF4-FFF2-40B4-BE49-F238E27FC236}">
                  <a16:creationId xmlns:a16="http://schemas.microsoft.com/office/drawing/2014/main" id="{CC0CBDA7-9529-0544-AEBE-0E690391E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754" y="4967952"/>
              <a:ext cx="133809" cy="70582"/>
            </a:xfrm>
            <a:custGeom>
              <a:avLst/>
              <a:gdLst>
                <a:gd name="T0" fmla="*/ 2147483647 w 35"/>
                <a:gd name="T1" fmla="*/ 0 h 18"/>
                <a:gd name="T2" fmla="*/ 0 w 35"/>
                <a:gd name="T3" fmla="*/ 2147483647 h 18"/>
                <a:gd name="T4" fmla="*/ 2147483647 w 35"/>
                <a:gd name="T5" fmla="*/ 2147483647 h 18"/>
                <a:gd name="T6" fmla="*/ 2147483647 w 35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59">
              <a:extLst>
                <a:ext uri="{FF2B5EF4-FFF2-40B4-BE49-F238E27FC236}">
                  <a16:creationId xmlns:a16="http://schemas.microsoft.com/office/drawing/2014/main" id="{735EF670-B6E3-2548-82F6-715B860C0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895" y="2933759"/>
              <a:ext cx="85489" cy="96586"/>
            </a:xfrm>
            <a:custGeom>
              <a:avLst/>
              <a:gdLst>
                <a:gd name="T0" fmla="*/ 2147483647 w 22"/>
                <a:gd name="T1" fmla="*/ 0 h 25"/>
                <a:gd name="T2" fmla="*/ 2147483647 w 22"/>
                <a:gd name="T3" fmla="*/ 2147483647 h 25"/>
                <a:gd name="T4" fmla="*/ 2147483647 w 22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60">
              <a:extLst>
                <a:ext uri="{FF2B5EF4-FFF2-40B4-BE49-F238E27FC236}">
                  <a16:creationId xmlns:a16="http://schemas.microsoft.com/office/drawing/2014/main" id="{9341A959-753C-C547-BD92-73C7B10B3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042" y="3123789"/>
              <a:ext cx="102216" cy="81726"/>
            </a:xfrm>
            <a:custGeom>
              <a:avLst/>
              <a:gdLst>
                <a:gd name="T0" fmla="*/ 0 w 26"/>
                <a:gd name="T1" fmla="*/ 2147483647 h 21"/>
                <a:gd name="T2" fmla="*/ 2147483647 w 26"/>
                <a:gd name="T3" fmla="*/ 2147483647 h 21"/>
                <a:gd name="T4" fmla="*/ 0 w 26"/>
                <a:gd name="T5" fmla="*/ 2147483647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61">
              <a:extLst>
                <a:ext uri="{FF2B5EF4-FFF2-40B4-BE49-F238E27FC236}">
                  <a16:creationId xmlns:a16="http://schemas.microsoft.com/office/drawing/2014/main" id="{7E77A3FD-4D77-9B45-A2A6-9FB382C2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119" y="3293014"/>
              <a:ext cx="105932" cy="91013"/>
            </a:xfrm>
            <a:custGeom>
              <a:avLst/>
              <a:gdLst>
                <a:gd name="T0" fmla="*/ 0 w 28"/>
                <a:gd name="T1" fmla="*/ 2147483647 h 23"/>
                <a:gd name="T2" fmla="*/ 2147483647 w 28"/>
                <a:gd name="T3" fmla="*/ 2147483647 h 23"/>
                <a:gd name="T4" fmla="*/ 0 w 28"/>
                <a:gd name="T5" fmla="*/ 2147483647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62">
              <a:extLst>
                <a:ext uri="{FF2B5EF4-FFF2-40B4-BE49-F238E27FC236}">
                  <a16:creationId xmlns:a16="http://schemas.microsoft.com/office/drawing/2014/main" id="{47BA6945-6934-D84D-9BE1-869F8838A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88" y="3133724"/>
              <a:ext cx="117083" cy="87299"/>
            </a:xfrm>
            <a:custGeom>
              <a:avLst/>
              <a:gdLst>
                <a:gd name="T0" fmla="*/ 0 w 30"/>
                <a:gd name="T1" fmla="*/ 2147483647 h 23"/>
                <a:gd name="T2" fmla="*/ 2147483647 w 30"/>
                <a:gd name="T3" fmla="*/ 2147483647 h 23"/>
                <a:gd name="T4" fmla="*/ 0 w 30"/>
                <a:gd name="T5" fmla="*/ 2147483647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463">
              <a:extLst>
                <a:ext uri="{FF2B5EF4-FFF2-40B4-BE49-F238E27FC236}">
                  <a16:creationId xmlns:a16="http://schemas.microsoft.com/office/drawing/2014/main" id="{547A0DAB-0459-D64A-88DF-B2A02AEA4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798" y="2680372"/>
              <a:ext cx="92923" cy="115160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0 h 30"/>
                <a:gd name="T4" fmla="*/ 2147483647 w 24"/>
                <a:gd name="T5" fmla="*/ 2147483647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464">
              <a:extLst>
                <a:ext uri="{FF2B5EF4-FFF2-40B4-BE49-F238E27FC236}">
                  <a16:creationId xmlns:a16="http://schemas.microsoft.com/office/drawing/2014/main" id="{E2A10857-9344-F14B-B9EE-3A67EA60F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631" y="3521648"/>
              <a:ext cx="92923" cy="72439"/>
            </a:xfrm>
            <a:custGeom>
              <a:avLst/>
              <a:gdLst>
                <a:gd name="T0" fmla="*/ 0 w 24"/>
                <a:gd name="T1" fmla="*/ 2147483647 h 19"/>
                <a:gd name="T2" fmla="*/ 2147483647 w 24"/>
                <a:gd name="T3" fmla="*/ 2147483647 h 19"/>
                <a:gd name="T4" fmla="*/ 0 w 24"/>
                <a:gd name="T5" fmla="*/ 2147483647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465">
              <a:extLst>
                <a:ext uri="{FF2B5EF4-FFF2-40B4-BE49-F238E27FC236}">
                  <a16:creationId xmlns:a16="http://schemas.microsoft.com/office/drawing/2014/main" id="{8F92A124-A88A-4949-9F11-23EC280FE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334" y="3401201"/>
              <a:ext cx="105932" cy="89156"/>
            </a:xfrm>
            <a:custGeom>
              <a:avLst/>
              <a:gdLst>
                <a:gd name="T0" fmla="*/ 0 w 28"/>
                <a:gd name="T1" fmla="*/ 2147483647 h 23"/>
                <a:gd name="T2" fmla="*/ 2147483647 w 28"/>
                <a:gd name="T3" fmla="*/ 2147483647 h 23"/>
                <a:gd name="T4" fmla="*/ 0 w 28"/>
                <a:gd name="T5" fmla="*/ 2147483647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466">
              <a:extLst>
                <a:ext uri="{FF2B5EF4-FFF2-40B4-BE49-F238E27FC236}">
                  <a16:creationId xmlns:a16="http://schemas.microsoft.com/office/drawing/2014/main" id="{9B860F3C-3103-134D-958A-736C7B853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1638" y="4330290"/>
              <a:ext cx="83630" cy="81726"/>
            </a:xfrm>
            <a:custGeom>
              <a:avLst/>
              <a:gdLst>
                <a:gd name="T0" fmla="*/ 0 w 22"/>
                <a:gd name="T1" fmla="*/ 2147483647 h 21"/>
                <a:gd name="T2" fmla="*/ 2147483647 w 22"/>
                <a:gd name="T3" fmla="*/ 2147483647 h 21"/>
                <a:gd name="T4" fmla="*/ 0 w 22"/>
                <a:gd name="T5" fmla="*/ 2147483647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467">
              <a:extLst>
                <a:ext uri="{FF2B5EF4-FFF2-40B4-BE49-F238E27FC236}">
                  <a16:creationId xmlns:a16="http://schemas.microsoft.com/office/drawing/2014/main" id="{2FFFA468-4E8B-C547-8865-79BCCAB4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611" y="4210238"/>
              <a:ext cx="104074" cy="83584"/>
            </a:xfrm>
            <a:custGeom>
              <a:avLst/>
              <a:gdLst>
                <a:gd name="T0" fmla="*/ 0 w 27"/>
                <a:gd name="T1" fmla="*/ 2147483647 h 22"/>
                <a:gd name="T2" fmla="*/ 2147483647 w 27"/>
                <a:gd name="T3" fmla="*/ 2147483647 h 22"/>
                <a:gd name="T4" fmla="*/ 0 w 27"/>
                <a:gd name="T5" fmla="*/ 2147483647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68">
              <a:extLst>
                <a:ext uri="{FF2B5EF4-FFF2-40B4-BE49-F238E27FC236}">
                  <a16:creationId xmlns:a16="http://schemas.microsoft.com/office/drawing/2014/main" id="{C61B2C2A-6898-1441-9CCE-7EDC9D0E4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967" y="3744682"/>
              <a:ext cx="76196" cy="79868"/>
            </a:xfrm>
            <a:custGeom>
              <a:avLst/>
              <a:gdLst>
                <a:gd name="T0" fmla="*/ 0 w 20"/>
                <a:gd name="T1" fmla="*/ 0 h 21"/>
                <a:gd name="T2" fmla="*/ 2147483647 w 20"/>
                <a:gd name="T3" fmla="*/ 2147483647 h 21"/>
                <a:gd name="T4" fmla="*/ 0 w 20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469">
              <a:extLst>
                <a:ext uri="{FF2B5EF4-FFF2-40B4-BE49-F238E27FC236}">
                  <a16:creationId xmlns:a16="http://schemas.microsoft.com/office/drawing/2014/main" id="{9F7972C6-F586-8445-A117-551BB25A0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148" y="3692299"/>
              <a:ext cx="85489" cy="104015"/>
            </a:xfrm>
            <a:custGeom>
              <a:avLst/>
              <a:gdLst>
                <a:gd name="T0" fmla="*/ 2147483647 w 22"/>
                <a:gd name="T1" fmla="*/ 0 h 27"/>
                <a:gd name="T2" fmla="*/ 2147483647 w 22"/>
                <a:gd name="T3" fmla="*/ 2147483647 h 27"/>
                <a:gd name="T4" fmla="*/ 2147483647 w 22"/>
                <a:gd name="T5" fmla="*/ 0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470">
              <a:extLst>
                <a:ext uri="{FF2B5EF4-FFF2-40B4-BE49-F238E27FC236}">
                  <a16:creationId xmlns:a16="http://schemas.microsoft.com/office/drawing/2014/main" id="{77EDC7CB-B140-FB4A-92B1-365A14D5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739" y="3555562"/>
              <a:ext cx="89206" cy="109587"/>
            </a:xfrm>
            <a:custGeom>
              <a:avLst/>
              <a:gdLst>
                <a:gd name="T0" fmla="*/ 2147483647 w 23"/>
                <a:gd name="T1" fmla="*/ 2147483647 h 28"/>
                <a:gd name="T2" fmla="*/ 2147483647 w 23"/>
                <a:gd name="T3" fmla="*/ 0 h 28"/>
                <a:gd name="T4" fmla="*/ 2147483647 w 23"/>
                <a:gd name="T5" fmla="*/ 2147483647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471">
              <a:extLst>
                <a:ext uri="{FF2B5EF4-FFF2-40B4-BE49-F238E27FC236}">
                  <a16:creationId xmlns:a16="http://schemas.microsoft.com/office/drawing/2014/main" id="{423F190B-3DCD-4549-AC7A-F7D4FBA2A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119" y="3969816"/>
              <a:ext cx="105933" cy="89156"/>
            </a:xfrm>
            <a:custGeom>
              <a:avLst/>
              <a:gdLst>
                <a:gd name="T0" fmla="*/ 0 w 27"/>
                <a:gd name="T1" fmla="*/ 2147483647 h 23"/>
                <a:gd name="T2" fmla="*/ 2147483647 w 27"/>
                <a:gd name="T3" fmla="*/ 2147483647 h 23"/>
                <a:gd name="T4" fmla="*/ 0 w 27"/>
                <a:gd name="T5" fmla="*/ 2147483647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72">
              <a:extLst>
                <a:ext uri="{FF2B5EF4-FFF2-40B4-BE49-F238E27FC236}">
                  <a16:creationId xmlns:a16="http://schemas.microsoft.com/office/drawing/2014/main" id="{912A9AA1-15A6-1645-8C64-8B732519C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8557" y="4412772"/>
              <a:ext cx="91064" cy="107730"/>
            </a:xfrm>
            <a:custGeom>
              <a:avLst/>
              <a:gdLst>
                <a:gd name="T0" fmla="*/ 2147483647 w 24"/>
                <a:gd name="T1" fmla="*/ 2147483647 h 28"/>
                <a:gd name="T2" fmla="*/ 2147483647 w 24"/>
                <a:gd name="T3" fmla="*/ 0 h 28"/>
                <a:gd name="T4" fmla="*/ 2147483647 w 24"/>
                <a:gd name="T5" fmla="*/ 2147483647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73">
              <a:extLst>
                <a:ext uri="{FF2B5EF4-FFF2-40B4-BE49-F238E27FC236}">
                  <a16:creationId xmlns:a16="http://schemas.microsoft.com/office/drawing/2014/main" id="{8861D9F9-E08C-7D4F-8716-9BF4EC08F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384" y="4423956"/>
              <a:ext cx="85489" cy="100300"/>
            </a:xfrm>
            <a:custGeom>
              <a:avLst/>
              <a:gdLst>
                <a:gd name="T0" fmla="*/ 2147483647 w 22"/>
                <a:gd name="T1" fmla="*/ 0 h 26"/>
                <a:gd name="T2" fmla="*/ 2147483647 w 22"/>
                <a:gd name="T3" fmla="*/ 2147483647 h 26"/>
                <a:gd name="T4" fmla="*/ 2147483647 w 22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474">
              <a:extLst>
                <a:ext uri="{FF2B5EF4-FFF2-40B4-BE49-F238E27FC236}">
                  <a16:creationId xmlns:a16="http://schemas.microsoft.com/office/drawing/2014/main" id="{8B0518B0-5D52-3145-944E-C7C770963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260" y="4591990"/>
              <a:ext cx="76198" cy="83583"/>
            </a:xfrm>
            <a:custGeom>
              <a:avLst/>
              <a:gdLst>
                <a:gd name="T0" fmla="*/ 2147483647 w 20"/>
                <a:gd name="T1" fmla="*/ 2147483647 h 22"/>
                <a:gd name="T2" fmla="*/ 2147483647 w 20"/>
                <a:gd name="T3" fmla="*/ 0 h 22"/>
                <a:gd name="T4" fmla="*/ 2147483647 w 20"/>
                <a:gd name="T5" fmla="*/ 2147483647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475">
              <a:extLst>
                <a:ext uri="{FF2B5EF4-FFF2-40B4-BE49-F238E27FC236}">
                  <a16:creationId xmlns:a16="http://schemas.microsoft.com/office/drawing/2014/main" id="{04299602-024D-9D4A-B037-201347639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989" y="4682049"/>
              <a:ext cx="98498" cy="79869"/>
            </a:xfrm>
            <a:custGeom>
              <a:avLst/>
              <a:gdLst>
                <a:gd name="T0" fmla="*/ 0 w 26"/>
                <a:gd name="T1" fmla="*/ 2147483647 h 21"/>
                <a:gd name="T2" fmla="*/ 2147483647 w 26"/>
                <a:gd name="T3" fmla="*/ 2147483647 h 21"/>
                <a:gd name="T4" fmla="*/ 0 w 26"/>
                <a:gd name="T5" fmla="*/ 2147483647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476">
              <a:extLst>
                <a:ext uri="{FF2B5EF4-FFF2-40B4-BE49-F238E27FC236}">
                  <a16:creationId xmlns:a16="http://schemas.microsoft.com/office/drawing/2014/main" id="{C0535C8F-2370-9341-BA73-B517AB540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977" y="4576133"/>
              <a:ext cx="96640" cy="70582"/>
            </a:xfrm>
            <a:custGeom>
              <a:avLst/>
              <a:gdLst>
                <a:gd name="T0" fmla="*/ 0 w 25"/>
                <a:gd name="T1" fmla="*/ 0 h 19"/>
                <a:gd name="T2" fmla="*/ 2147483647 w 25"/>
                <a:gd name="T3" fmla="*/ 2147483647 h 19"/>
                <a:gd name="T4" fmla="*/ 0 w 25"/>
                <a:gd name="T5" fmla="*/ 0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477">
              <a:extLst>
                <a:ext uri="{FF2B5EF4-FFF2-40B4-BE49-F238E27FC236}">
                  <a16:creationId xmlns:a16="http://schemas.microsoft.com/office/drawing/2014/main" id="{782C6853-0B23-FA4F-8F60-B9EFB475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503" y="3032810"/>
              <a:ext cx="89206" cy="74297"/>
            </a:xfrm>
            <a:custGeom>
              <a:avLst/>
              <a:gdLst>
                <a:gd name="T0" fmla="*/ 0 w 23"/>
                <a:gd name="T1" fmla="*/ 2147483647 h 19"/>
                <a:gd name="T2" fmla="*/ 2147483647 w 23"/>
                <a:gd name="T3" fmla="*/ 2147483647 h 19"/>
                <a:gd name="T4" fmla="*/ 0 w 23"/>
                <a:gd name="T5" fmla="*/ 2147483647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478">
              <a:extLst>
                <a:ext uri="{FF2B5EF4-FFF2-40B4-BE49-F238E27FC236}">
                  <a16:creationId xmlns:a16="http://schemas.microsoft.com/office/drawing/2014/main" id="{D9BD50F7-BFC0-F745-A61F-007699136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197" y="2914357"/>
              <a:ext cx="72479" cy="92871"/>
            </a:xfrm>
            <a:custGeom>
              <a:avLst/>
              <a:gdLst>
                <a:gd name="T0" fmla="*/ 2147483647 w 19"/>
                <a:gd name="T1" fmla="*/ 2147483647 h 24"/>
                <a:gd name="T2" fmla="*/ 2147483647 w 19"/>
                <a:gd name="T3" fmla="*/ 0 h 24"/>
                <a:gd name="T4" fmla="*/ 2147483647 w 19"/>
                <a:gd name="T5" fmla="*/ 2147483647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79">
              <a:extLst>
                <a:ext uri="{FF2B5EF4-FFF2-40B4-BE49-F238E27FC236}">
                  <a16:creationId xmlns:a16="http://schemas.microsoft.com/office/drawing/2014/main" id="{16C1BADE-5438-D54D-A5F8-3684B5FE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8" y="2995494"/>
              <a:ext cx="118942" cy="100300"/>
            </a:xfrm>
            <a:custGeom>
              <a:avLst/>
              <a:gdLst>
                <a:gd name="T0" fmla="*/ 0 w 31"/>
                <a:gd name="T1" fmla="*/ 2147483647 h 26"/>
                <a:gd name="T2" fmla="*/ 2147483647 w 31"/>
                <a:gd name="T3" fmla="*/ 2147483647 h 26"/>
                <a:gd name="T4" fmla="*/ 0 w 31"/>
                <a:gd name="T5" fmla="*/ 2147483647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480">
              <a:extLst>
                <a:ext uri="{FF2B5EF4-FFF2-40B4-BE49-F238E27FC236}">
                  <a16:creationId xmlns:a16="http://schemas.microsoft.com/office/drawing/2014/main" id="{6B662333-A6FD-6A44-97B9-E8DDBA3F4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471" y="3940659"/>
              <a:ext cx="460899" cy="477357"/>
            </a:xfrm>
            <a:custGeom>
              <a:avLst/>
              <a:gdLst>
                <a:gd name="T0" fmla="*/ 2147483647 w 120"/>
                <a:gd name="T1" fmla="*/ 2147483647 h 124"/>
                <a:gd name="T2" fmla="*/ 2147483647 w 120"/>
                <a:gd name="T3" fmla="*/ 2147483647 h 124"/>
                <a:gd name="T4" fmla="*/ 2147483647 w 120"/>
                <a:gd name="T5" fmla="*/ 2147483647 h 124"/>
                <a:gd name="T6" fmla="*/ 2147483647 w 120"/>
                <a:gd name="T7" fmla="*/ 2147483647 h 124"/>
                <a:gd name="T8" fmla="*/ 2147483647 w 120"/>
                <a:gd name="T9" fmla="*/ 2147483647 h 124"/>
                <a:gd name="T10" fmla="*/ 2147483647 w 120"/>
                <a:gd name="T11" fmla="*/ 2147483647 h 124"/>
                <a:gd name="T12" fmla="*/ 2147483647 w 120"/>
                <a:gd name="T13" fmla="*/ 2147483647 h 124"/>
                <a:gd name="T14" fmla="*/ 2147483647 w 120"/>
                <a:gd name="T15" fmla="*/ 2147483647 h 124"/>
                <a:gd name="T16" fmla="*/ 2147483647 w 120"/>
                <a:gd name="T17" fmla="*/ 2147483647 h 124"/>
                <a:gd name="T18" fmla="*/ 2147483647 w 120"/>
                <a:gd name="T19" fmla="*/ 2147483647 h 124"/>
                <a:gd name="T20" fmla="*/ 2147483647 w 120"/>
                <a:gd name="T21" fmla="*/ 2147483647 h 124"/>
                <a:gd name="T22" fmla="*/ 2147483647 w 120"/>
                <a:gd name="T23" fmla="*/ 2147483647 h 124"/>
                <a:gd name="T24" fmla="*/ 2147483647 w 120"/>
                <a:gd name="T25" fmla="*/ 2147483647 h 124"/>
                <a:gd name="T26" fmla="*/ 2147483647 w 120"/>
                <a:gd name="T27" fmla="*/ 2147483647 h 124"/>
                <a:gd name="T28" fmla="*/ 2147483647 w 120"/>
                <a:gd name="T29" fmla="*/ 2147483647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481">
              <a:extLst>
                <a:ext uri="{FF2B5EF4-FFF2-40B4-BE49-F238E27FC236}">
                  <a16:creationId xmlns:a16="http://schemas.microsoft.com/office/drawing/2014/main" id="{C1F4AEAA-2DE1-5446-A95F-80938770B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3" y="3464701"/>
              <a:ext cx="1022154" cy="830266"/>
            </a:xfrm>
            <a:custGeom>
              <a:avLst/>
              <a:gdLst>
                <a:gd name="T0" fmla="*/ 2147483647 w 266"/>
                <a:gd name="T1" fmla="*/ 2147483647 h 216"/>
                <a:gd name="T2" fmla="*/ 2147483647 w 266"/>
                <a:gd name="T3" fmla="*/ 2147483647 h 216"/>
                <a:gd name="T4" fmla="*/ 2147483647 w 266"/>
                <a:gd name="T5" fmla="*/ 2147483647 h 216"/>
                <a:gd name="T6" fmla="*/ 2147483647 w 266"/>
                <a:gd name="T7" fmla="*/ 2147483647 h 216"/>
                <a:gd name="T8" fmla="*/ 2147483647 w 266"/>
                <a:gd name="T9" fmla="*/ 2147483647 h 216"/>
                <a:gd name="T10" fmla="*/ 2147483647 w 266"/>
                <a:gd name="T11" fmla="*/ 2147483647 h 216"/>
                <a:gd name="T12" fmla="*/ 2147483647 w 266"/>
                <a:gd name="T13" fmla="*/ 2147483647 h 216"/>
                <a:gd name="T14" fmla="*/ 2147483647 w 266"/>
                <a:gd name="T15" fmla="*/ 2147483647 h 216"/>
                <a:gd name="T16" fmla="*/ 2147483647 w 266"/>
                <a:gd name="T17" fmla="*/ 2147483647 h 216"/>
                <a:gd name="T18" fmla="*/ 2147483647 w 266"/>
                <a:gd name="T19" fmla="*/ 2147483647 h 216"/>
                <a:gd name="T20" fmla="*/ 2147483647 w 266"/>
                <a:gd name="T21" fmla="*/ 2147483647 h 216"/>
                <a:gd name="T22" fmla="*/ 2147483647 w 266"/>
                <a:gd name="T23" fmla="*/ 2147483647 h 216"/>
                <a:gd name="T24" fmla="*/ 2147483647 w 266"/>
                <a:gd name="T25" fmla="*/ 2147483647 h 216"/>
                <a:gd name="T26" fmla="*/ 2147483647 w 266"/>
                <a:gd name="T27" fmla="*/ 2147483647 h 216"/>
                <a:gd name="T28" fmla="*/ 2147483647 w 266"/>
                <a:gd name="T29" fmla="*/ 2147483647 h 216"/>
                <a:gd name="T30" fmla="*/ 2147483647 w 266"/>
                <a:gd name="T31" fmla="*/ 2147483647 h 216"/>
                <a:gd name="T32" fmla="*/ 2147483647 w 266"/>
                <a:gd name="T33" fmla="*/ 2147483647 h 216"/>
                <a:gd name="T34" fmla="*/ 2147483647 w 266"/>
                <a:gd name="T35" fmla="*/ 2147483647 h 216"/>
                <a:gd name="T36" fmla="*/ 2147483647 w 266"/>
                <a:gd name="T37" fmla="*/ 2147483647 h 216"/>
                <a:gd name="T38" fmla="*/ 2147483647 w 266"/>
                <a:gd name="T39" fmla="*/ 2147483647 h 216"/>
                <a:gd name="T40" fmla="*/ 2147483647 w 266"/>
                <a:gd name="T41" fmla="*/ 2147483647 h 216"/>
                <a:gd name="T42" fmla="*/ 2147483647 w 266"/>
                <a:gd name="T43" fmla="*/ 2147483647 h 216"/>
                <a:gd name="T44" fmla="*/ 2147483647 w 266"/>
                <a:gd name="T45" fmla="*/ 2147483647 h 216"/>
                <a:gd name="T46" fmla="*/ 2147483647 w 266"/>
                <a:gd name="T47" fmla="*/ 2147483647 h 216"/>
                <a:gd name="T48" fmla="*/ 2147483647 w 266"/>
                <a:gd name="T49" fmla="*/ 2147483647 h 216"/>
                <a:gd name="T50" fmla="*/ 2147483647 w 266"/>
                <a:gd name="T51" fmla="*/ 2147483647 h 216"/>
                <a:gd name="T52" fmla="*/ 2147483647 w 266"/>
                <a:gd name="T53" fmla="*/ 2147483647 h 216"/>
                <a:gd name="T54" fmla="*/ 2147483647 w 266"/>
                <a:gd name="T55" fmla="*/ 2147483647 h 216"/>
                <a:gd name="T56" fmla="*/ 2147483647 w 266"/>
                <a:gd name="T57" fmla="*/ 2147483647 h 216"/>
                <a:gd name="T58" fmla="*/ 2147483647 w 266"/>
                <a:gd name="T59" fmla="*/ 2147483647 h 21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482">
              <a:extLst>
                <a:ext uri="{FF2B5EF4-FFF2-40B4-BE49-F238E27FC236}">
                  <a16:creationId xmlns:a16="http://schemas.microsoft.com/office/drawing/2014/main" id="{5D239225-42AF-1442-8933-90622B881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576" y="4362720"/>
              <a:ext cx="488775" cy="952855"/>
            </a:xfrm>
            <a:custGeom>
              <a:avLst/>
              <a:gdLst>
                <a:gd name="T0" fmla="*/ 2147483647 w 127"/>
                <a:gd name="T1" fmla="*/ 2147483647 h 248"/>
                <a:gd name="T2" fmla="*/ 2147483647 w 127"/>
                <a:gd name="T3" fmla="*/ 2147483647 h 248"/>
                <a:gd name="T4" fmla="*/ 2147483647 w 127"/>
                <a:gd name="T5" fmla="*/ 2147483647 h 248"/>
                <a:gd name="T6" fmla="*/ 2147483647 w 127"/>
                <a:gd name="T7" fmla="*/ 2147483647 h 248"/>
                <a:gd name="T8" fmla="*/ 2147483647 w 127"/>
                <a:gd name="T9" fmla="*/ 2147483647 h 248"/>
                <a:gd name="T10" fmla="*/ 2147483647 w 127"/>
                <a:gd name="T11" fmla="*/ 2147483647 h 248"/>
                <a:gd name="T12" fmla="*/ 2147483647 w 127"/>
                <a:gd name="T13" fmla="*/ 2147483647 h 248"/>
                <a:gd name="T14" fmla="*/ 2147483647 w 127"/>
                <a:gd name="T15" fmla="*/ 2147483647 h 248"/>
                <a:gd name="T16" fmla="*/ 0 w 127"/>
                <a:gd name="T17" fmla="*/ 2147483647 h 248"/>
                <a:gd name="T18" fmla="*/ 2147483647 w 127"/>
                <a:gd name="T19" fmla="*/ 2147483647 h 248"/>
                <a:gd name="T20" fmla="*/ 2147483647 w 127"/>
                <a:gd name="T21" fmla="*/ 2147483647 h 248"/>
                <a:gd name="T22" fmla="*/ 2147483647 w 127"/>
                <a:gd name="T23" fmla="*/ 2147483647 h 248"/>
                <a:gd name="T24" fmla="*/ 2147483647 w 127"/>
                <a:gd name="T25" fmla="*/ 2147483647 h 248"/>
                <a:gd name="T26" fmla="*/ 2147483647 w 127"/>
                <a:gd name="T27" fmla="*/ 2147483647 h 248"/>
                <a:gd name="T28" fmla="*/ 2147483647 w 127"/>
                <a:gd name="T29" fmla="*/ 2147483647 h 248"/>
                <a:gd name="T30" fmla="*/ 2147483647 w 127"/>
                <a:gd name="T31" fmla="*/ 2147483647 h 248"/>
                <a:gd name="T32" fmla="*/ 2147483647 w 127"/>
                <a:gd name="T33" fmla="*/ 2147483647 h 248"/>
                <a:gd name="T34" fmla="*/ 2147483647 w 127"/>
                <a:gd name="T35" fmla="*/ 2147483647 h 248"/>
                <a:gd name="T36" fmla="*/ 2147483647 w 127"/>
                <a:gd name="T37" fmla="*/ 2147483647 h 248"/>
                <a:gd name="T38" fmla="*/ 2147483647 w 127"/>
                <a:gd name="T39" fmla="*/ 2147483647 h 248"/>
                <a:gd name="T40" fmla="*/ 2147483647 w 127"/>
                <a:gd name="T41" fmla="*/ 2147483647 h 248"/>
                <a:gd name="T42" fmla="*/ 2147483647 w 127"/>
                <a:gd name="T43" fmla="*/ 2147483647 h 248"/>
                <a:gd name="T44" fmla="*/ 2147483647 w 127"/>
                <a:gd name="T45" fmla="*/ 2147483647 h 248"/>
                <a:gd name="T46" fmla="*/ 2147483647 w 127"/>
                <a:gd name="T47" fmla="*/ 2147483647 h 248"/>
                <a:gd name="T48" fmla="*/ 2147483647 w 127"/>
                <a:gd name="T49" fmla="*/ 2147483647 h 248"/>
                <a:gd name="T50" fmla="*/ 2147483647 w 127"/>
                <a:gd name="T51" fmla="*/ 2147483647 h 248"/>
                <a:gd name="T52" fmla="*/ 2147483647 w 127"/>
                <a:gd name="T53" fmla="*/ 2147483647 h 248"/>
                <a:gd name="T54" fmla="*/ 2147483647 w 127"/>
                <a:gd name="T55" fmla="*/ 2147483647 h 248"/>
                <a:gd name="T56" fmla="*/ 2147483647 w 127"/>
                <a:gd name="T57" fmla="*/ 2147483647 h 248"/>
                <a:gd name="T58" fmla="*/ 2147483647 w 127"/>
                <a:gd name="T59" fmla="*/ 2147483647 h 24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483">
              <a:extLst>
                <a:ext uri="{FF2B5EF4-FFF2-40B4-BE49-F238E27FC236}">
                  <a16:creationId xmlns:a16="http://schemas.microsoft.com/office/drawing/2014/main" id="{853697F1-9E55-9541-9228-2A8B53CCF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629" y="2832370"/>
              <a:ext cx="1085342" cy="668670"/>
            </a:xfrm>
            <a:custGeom>
              <a:avLst/>
              <a:gdLst>
                <a:gd name="T0" fmla="*/ 2147483647 w 282"/>
                <a:gd name="T1" fmla="*/ 2147483647 h 174"/>
                <a:gd name="T2" fmla="*/ 2147483647 w 282"/>
                <a:gd name="T3" fmla="*/ 2147483647 h 174"/>
                <a:gd name="T4" fmla="*/ 2147483647 w 282"/>
                <a:gd name="T5" fmla="*/ 2147483647 h 174"/>
                <a:gd name="T6" fmla="*/ 2147483647 w 282"/>
                <a:gd name="T7" fmla="*/ 2147483647 h 174"/>
                <a:gd name="T8" fmla="*/ 2147483647 w 282"/>
                <a:gd name="T9" fmla="*/ 2147483647 h 174"/>
                <a:gd name="T10" fmla="*/ 2147483647 w 282"/>
                <a:gd name="T11" fmla="*/ 2147483647 h 174"/>
                <a:gd name="T12" fmla="*/ 2147483647 w 282"/>
                <a:gd name="T13" fmla="*/ 2147483647 h 174"/>
                <a:gd name="T14" fmla="*/ 2147483647 w 282"/>
                <a:gd name="T15" fmla="*/ 2147483647 h 174"/>
                <a:gd name="T16" fmla="*/ 2147483647 w 282"/>
                <a:gd name="T17" fmla="*/ 2147483647 h 174"/>
                <a:gd name="T18" fmla="*/ 2147483647 w 282"/>
                <a:gd name="T19" fmla="*/ 2147483647 h 174"/>
                <a:gd name="T20" fmla="*/ 2147483647 w 282"/>
                <a:gd name="T21" fmla="*/ 2147483647 h 174"/>
                <a:gd name="T22" fmla="*/ 2147483647 w 282"/>
                <a:gd name="T23" fmla="*/ 2147483647 h 174"/>
                <a:gd name="T24" fmla="*/ 2147483647 w 282"/>
                <a:gd name="T25" fmla="*/ 2147483647 h 174"/>
                <a:gd name="T26" fmla="*/ 2147483647 w 282"/>
                <a:gd name="T27" fmla="*/ 2147483647 h 174"/>
                <a:gd name="T28" fmla="*/ 2147483647 w 282"/>
                <a:gd name="T29" fmla="*/ 2147483647 h 174"/>
                <a:gd name="T30" fmla="*/ 2147483647 w 282"/>
                <a:gd name="T31" fmla="*/ 2147483647 h 174"/>
                <a:gd name="T32" fmla="*/ 2147483647 w 282"/>
                <a:gd name="T33" fmla="*/ 2147483647 h 174"/>
                <a:gd name="T34" fmla="*/ 2147483647 w 282"/>
                <a:gd name="T35" fmla="*/ 2147483647 h 174"/>
                <a:gd name="T36" fmla="*/ 2147483647 w 282"/>
                <a:gd name="T37" fmla="*/ 2147483647 h 174"/>
                <a:gd name="T38" fmla="*/ 2147483647 w 282"/>
                <a:gd name="T39" fmla="*/ 2147483647 h 174"/>
                <a:gd name="T40" fmla="*/ 2147483647 w 282"/>
                <a:gd name="T41" fmla="*/ 2147483647 h 174"/>
                <a:gd name="T42" fmla="*/ 2147483647 w 282"/>
                <a:gd name="T43" fmla="*/ 2147483647 h 174"/>
                <a:gd name="T44" fmla="*/ 2147483647 w 282"/>
                <a:gd name="T45" fmla="*/ 2147483647 h 174"/>
                <a:gd name="T46" fmla="*/ 2147483647 w 282"/>
                <a:gd name="T47" fmla="*/ 2147483647 h 174"/>
                <a:gd name="T48" fmla="*/ 2147483647 w 282"/>
                <a:gd name="T49" fmla="*/ 2147483647 h 174"/>
                <a:gd name="T50" fmla="*/ 2147483647 w 282"/>
                <a:gd name="T51" fmla="*/ 2147483647 h 174"/>
                <a:gd name="T52" fmla="*/ 2147483647 w 282"/>
                <a:gd name="T53" fmla="*/ 2147483647 h 174"/>
                <a:gd name="T54" fmla="*/ 2147483647 w 282"/>
                <a:gd name="T55" fmla="*/ 2147483647 h 174"/>
                <a:gd name="T56" fmla="*/ 2147483647 w 282"/>
                <a:gd name="T57" fmla="*/ 2147483647 h 174"/>
                <a:gd name="T58" fmla="*/ 2147483647 w 282"/>
                <a:gd name="T59" fmla="*/ 2147483647 h 17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484">
              <a:extLst>
                <a:ext uri="{FF2B5EF4-FFF2-40B4-BE49-F238E27FC236}">
                  <a16:creationId xmlns:a16="http://schemas.microsoft.com/office/drawing/2014/main" id="{4F573AFD-CE7F-B444-9267-10040072B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559" y="3135224"/>
              <a:ext cx="615150" cy="304616"/>
            </a:xfrm>
            <a:custGeom>
              <a:avLst/>
              <a:gdLst>
                <a:gd name="T0" fmla="*/ 2147483647 w 160"/>
                <a:gd name="T1" fmla="*/ 2147483647 h 79"/>
                <a:gd name="T2" fmla="*/ 2147483647 w 160"/>
                <a:gd name="T3" fmla="*/ 2147483647 h 79"/>
                <a:gd name="T4" fmla="*/ 2147483647 w 160"/>
                <a:gd name="T5" fmla="*/ 2147483647 h 79"/>
                <a:gd name="T6" fmla="*/ 2147483647 w 160"/>
                <a:gd name="T7" fmla="*/ 2147483647 h 79"/>
                <a:gd name="T8" fmla="*/ 2147483647 w 160"/>
                <a:gd name="T9" fmla="*/ 2147483647 h 79"/>
                <a:gd name="T10" fmla="*/ 0 w 160"/>
                <a:gd name="T11" fmla="*/ 2147483647 h 79"/>
                <a:gd name="T12" fmla="*/ 2147483647 w 160"/>
                <a:gd name="T13" fmla="*/ 2147483647 h 79"/>
                <a:gd name="T14" fmla="*/ 2147483647 w 160"/>
                <a:gd name="T15" fmla="*/ 2147483647 h 79"/>
                <a:gd name="T16" fmla="*/ 2147483647 w 160"/>
                <a:gd name="T17" fmla="*/ 2147483647 h 79"/>
                <a:gd name="T18" fmla="*/ 2147483647 w 160"/>
                <a:gd name="T19" fmla="*/ 2147483647 h 79"/>
                <a:gd name="T20" fmla="*/ 2147483647 w 160"/>
                <a:gd name="T21" fmla="*/ 2147483647 h 79"/>
                <a:gd name="T22" fmla="*/ 2147483647 w 160"/>
                <a:gd name="T23" fmla="*/ 2147483647 h 79"/>
                <a:gd name="T24" fmla="*/ 2147483647 w 160"/>
                <a:gd name="T25" fmla="*/ 2147483647 h 79"/>
                <a:gd name="T26" fmla="*/ 2147483647 w 160"/>
                <a:gd name="T27" fmla="*/ 2147483647 h 79"/>
                <a:gd name="T28" fmla="*/ 2147483647 w 160"/>
                <a:gd name="T29" fmla="*/ 2147483647 h 7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485">
              <a:extLst>
                <a:ext uri="{FF2B5EF4-FFF2-40B4-BE49-F238E27FC236}">
                  <a16:creationId xmlns:a16="http://schemas.microsoft.com/office/drawing/2014/main" id="{FADDBCD1-69FC-E545-9B9B-F12574633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038" y="4574523"/>
              <a:ext cx="624443" cy="358482"/>
            </a:xfrm>
            <a:custGeom>
              <a:avLst/>
              <a:gdLst>
                <a:gd name="T0" fmla="*/ 2147483647 w 162"/>
                <a:gd name="T1" fmla="*/ 2147483647 h 93"/>
                <a:gd name="T2" fmla="*/ 2147483647 w 162"/>
                <a:gd name="T3" fmla="*/ 2147483647 h 93"/>
                <a:gd name="T4" fmla="*/ 2147483647 w 162"/>
                <a:gd name="T5" fmla="*/ 2147483647 h 93"/>
                <a:gd name="T6" fmla="*/ 2147483647 w 162"/>
                <a:gd name="T7" fmla="*/ 2147483647 h 93"/>
                <a:gd name="T8" fmla="*/ 2147483647 w 162"/>
                <a:gd name="T9" fmla="*/ 2147483647 h 93"/>
                <a:gd name="T10" fmla="*/ 2147483647 w 162"/>
                <a:gd name="T11" fmla="*/ 2147483647 h 93"/>
                <a:gd name="T12" fmla="*/ 2147483647 w 162"/>
                <a:gd name="T13" fmla="*/ 2147483647 h 93"/>
                <a:gd name="T14" fmla="*/ 2147483647 w 162"/>
                <a:gd name="T15" fmla="*/ 2147483647 h 93"/>
                <a:gd name="T16" fmla="*/ 2147483647 w 162"/>
                <a:gd name="T17" fmla="*/ 2147483647 h 93"/>
                <a:gd name="T18" fmla="*/ 2147483647 w 162"/>
                <a:gd name="T19" fmla="*/ 2147483647 h 93"/>
                <a:gd name="T20" fmla="*/ 2147483647 w 162"/>
                <a:gd name="T21" fmla="*/ 2147483647 h 93"/>
                <a:gd name="T22" fmla="*/ 2147483647 w 162"/>
                <a:gd name="T23" fmla="*/ 2147483647 h 93"/>
                <a:gd name="T24" fmla="*/ 2147483647 w 162"/>
                <a:gd name="T25" fmla="*/ 2147483647 h 93"/>
                <a:gd name="T26" fmla="*/ 2147483647 w 162"/>
                <a:gd name="T27" fmla="*/ 2147483647 h 93"/>
                <a:gd name="T28" fmla="*/ 2147483647 w 162"/>
                <a:gd name="T29" fmla="*/ 2147483647 h 93"/>
                <a:gd name="T30" fmla="*/ 2147483647 w 162"/>
                <a:gd name="T31" fmla="*/ 2147483647 h 93"/>
                <a:gd name="T32" fmla="*/ 2147483647 w 162"/>
                <a:gd name="T33" fmla="*/ 2147483647 h 93"/>
                <a:gd name="T34" fmla="*/ 2147483647 w 162"/>
                <a:gd name="T35" fmla="*/ 2147483647 h 93"/>
                <a:gd name="T36" fmla="*/ 2147483647 w 162"/>
                <a:gd name="T37" fmla="*/ 2147483647 h 93"/>
                <a:gd name="T38" fmla="*/ 2147483647 w 162"/>
                <a:gd name="T39" fmla="*/ 2147483647 h 93"/>
                <a:gd name="T40" fmla="*/ 2147483647 w 162"/>
                <a:gd name="T41" fmla="*/ 2147483647 h 93"/>
                <a:gd name="T42" fmla="*/ 2147483647 w 162"/>
                <a:gd name="T43" fmla="*/ 2147483647 h 93"/>
                <a:gd name="T44" fmla="*/ 2147483647 w 162"/>
                <a:gd name="T45" fmla="*/ 2147483647 h 93"/>
                <a:gd name="T46" fmla="*/ 2147483647 w 162"/>
                <a:gd name="T47" fmla="*/ 2147483647 h 93"/>
                <a:gd name="T48" fmla="*/ 2147483647 w 162"/>
                <a:gd name="T49" fmla="*/ 2147483647 h 93"/>
                <a:gd name="T50" fmla="*/ 2147483647 w 162"/>
                <a:gd name="T51" fmla="*/ 2147483647 h 93"/>
                <a:gd name="T52" fmla="*/ 2147483647 w 162"/>
                <a:gd name="T53" fmla="*/ 2147483647 h 93"/>
                <a:gd name="T54" fmla="*/ 2147483647 w 162"/>
                <a:gd name="T55" fmla="*/ 2147483647 h 93"/>
                <a:gd name="T56" fmla="*/ 2147483647 w 162"/>
                <a:gd name="T57" fmla="*/ 2147483647 h 93"/>
                <a:gd name="T58" fmla="*/ 2147483647 w 162"/>
                <a:gd name="T59" fmla="*/ 2147483647 h 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486">
              <a:extLst>
                <a:ext uri="{FF2B5EF4-FFF2-40B4-BE49-F238E27FC236}">
                  <a16:creationId xmlns:a16="http://schemas.microsoft.com/office/drawing/2014/main" id="{EE2F92BD-DE45-C846-961F-A8EE81D74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088" y="3663027"/>
              <a:ext cx="620726" cy="354766"/>
            </a:xfrm>
            <a:custGeom>
              <a:avLst/>
              <a:gdLst>
                <a:gd name="T0" fmla="*/ 2147483647 w 162"/>
                <a:gd name="T1" fmla="*/ 2147483647 h 92"/>
                <a:gd name="T2" fmla="*/ 2147483647 w 162"/>
                <a:gd name="T3" fmla="*/ 2147483647 h 92"/>
                <a:gd name="T4" fmla="*/ 2147483647 w 162"/>
                <a:gd name="T5" fmla="*/ 2147483647 h 92"/>
                <a:gd name="T6" fmla="*/ 2147483647 w 162"/>
                <a:gd name="T7" fmla="*/ 2147483647 h 92"/>
                <a:gd name="T8" fmla="*/ 2147483647 w 162"/>
                <a:gd name="T9" fmla="*/ 2147483647 h 92"/>
                <a:gd name="T10" fmla="*/ 2147483647 w 162"/>
                <a:gd name="T11" fmla="*/ 2147483647 h 92"/>
                <a:gd name="T12" fmla="*/ 2147483647 w 162"/>
                <a:gd name="T13" fmla="*/ 2147483647 h 92"/>
                <a:gd name="T14" fmla="*/ 2147483647 w 162"/>
                <a:gd name="T15" fmla="*/ 2147483647 h 92"/>
                <a:gd name="T16" fmla="*/ 2147483647 w 162"/>
                <a:gd name="T17" fmla="*/ 2147483647 h 92"/>
                <a:gd name="T18" fmla="*/ 2147483647 w 162"/>
                <a:gd name="T19" fmla="*/ 2147483647 h 92"/>
                <a:gd name="T20" fmla="*/ 2147483647 w 162"/>
                <a:gd name="T21" fmla="*/ 2147483647 h 92"/>
                <a:gd name="T22" fmla="*/ 2147483647 w 162"/>
                <a:gd name="T23" fmla="*/ 2147483647 h 92"/>
                <a:gd name="T24" fmla="*/ 2147483647 w 162"/>
                <a:gd name="T25" fmla="*/ 2147483647 h 92"/>
                <a:gd name="T26" fmla="*/ 2147483647 w 162"/>
                <a:gd name="T27" fmla="*/ 2147483647 h 92"/>
                <a:gd name="T28" fmla="*/ 2147483647 w 162"/>
                <a:gd name="T29" fmla="*/ 2147483647 h 92"/>
                <a:gd name="T30" fmla="*/ 2147483647 w 162"/>
                <a:gd name="T31" fmla="*/ 2147483647 h 92"/>
                <a:gd name="T32" fmla="*/ 2147483647 w 162"/>
                <a:gd name="T33" fmla="*/ 2147483647 h 92"/>
                <a:gd name="T34" fmla="*/ 2147483647 w 162"/>
                <a:gd name="T35" fmla="*/ 2147483647 h 92"/>
                <a:gd name="T36" fmla="*/ 2147483647 w 162"/>
                <a:gd name="T37" fmla="*/ 2147483647 h 92"/>
                <a:gd name="T38" fmla="*/ 2147483647 w 162"/>
                <a:gd name="T39" fmla="*/ 2147483647 h 92"/>
                <a:gd name="T40" fmla="*/ 2147483647 w 162"/>
                <a:gd name="T41" fmla="*/ 2147483647 h 92"/>
                <a:gd name="T42" fmla="*/ 2147483647 w 162"/>
                <a:gd name="T43" fmla="*/ 2147483647 h 92"/>
                <a:gd name="T44" fmla="*/ 2147483647 w 162"/>
                <a:gd name="T45" fmla="*/ 2147483647 h 92"/>
                <a:gd name="T46" fmla="*/ 2147483647 w 162"/>
                <a:gd name="T47" fmla="*/ 2147483647 h 92"/>
                <a:gd name="T48" fmla="*/ 2147483647 w 162"/>
                <a:gd name="T49" fmla="*/ 2147483647 h 92"/>
                <a:gd name="T50" fmla="*/ 2147483647 w 162"/>
                <a:gd name="T51" fmla="*/ 2147483647 h 92"/>
                <a:gd name="T52" fmla="*/ 2147483647 w 162"/>
                <a:gd name="T53" fmla="*/ 2147483647 h 92"/>
                <a:gd name="T54" fmla="*/ 2147483647 w 162"/>
                <a:gd name="T55" fmla="*/ 2147483647 h 92"/>
                <a:gd name="T56" fmla="*/ 2147483647 w 162"/>
                <a:gd name="T57" fmla="*/ 2147483647 h 92"/>
                <a:gd name="T58" fmla="*/ 2147483647 w 162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487">
              <a:extLst>
                <a:ext uri="{FF2B5EF4-FFF2-40B4-BE49-F238E27FC236}">
                  <a16:creationId xmlns:a16="http://schemas.microsoft.com/office/drawing/2014/main" id="{89346D70-21E3-7249-A6F7-D2A8457D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891" y="2674442"/>
              <a:ext cx="960825" cy="445780"/>
            </a:xfrm>
            <a:custGeom>
              <a:avLst/>
              <a:gdLst>
                <a:gd name="T0" fmla="*/ 2147483647 w 250"/>
                <a:gd name="T1" fmla="*/ 2147483647 h 116"/>
                <a:gd name="T2" fmla="*/ 2147483647 w 250"/>
                <a:gd name="T3" fmla="*/ 2147483647 h 116"/>
                <a:gd name="T4" fmla="*/ 2147483647 w 250"/>
                <a:gd name="T5" fmla="*/ 2147483647 h 116"/>
                <a:gd name="T6" fmla="*/ 2147483647 w 250"/>
                <a:gd name="T7" fmla="*/ 2147483647 h 116"/>
                <a:gd name="T8" fmla="*/ 2147483647 w 250"/>
                <a:gd name="T9" fmla="*/ 2147483647 h 116"/>
                <a:gd name="T10" fmla="*/ 2147483647 w 250"/>
                <a:gd name="T11" fmla="*/ 2147483647 h 116"/>
                <a:gd name="T12" fmla="*/ 2147483647 w 250"/>
                <a:gd name="T13" fmla="*/ 2147483647 h 116"/>
                <a:gd name="T14" fmla="*/ 2147483647 w 250"/>
                <a:gd name="T15" fmla="*/ 2147483647 h 116"/>
                <a:gd name="T16" fmla="*/ 2147483647 w 250"/>
                <a:gd name="T17" fmla="*/ 2147483647 h 116"/>
                <a:gd name="T18" fmla="*/ 2147483647 w 250"/>
                <a:gd name="T19" fmla="*/ 2147483647 h 116"/>
                <a:gd name="T20" fmla="*/ 2147483647 w 250"/>
                <a:gd name="T21" fmla="*/ 2147483647 h 116"/>
                <a:gd name="T22" fmla="*/ 2147483647 w 250"/>
                <a:gd name="T23" fmla="*/ 2147483647 h 116"/>
                <a:gd name="T24" fmla="*/ 2147483647 w 250"/>
                <a:gd name="T25" fmla="*/ 2147483647 h 116"/>
                <a:gd name="T26" fmla="*/ 2147483647 w 250"/>
                <a:gd name="T27" fmla="*/ 2147483647 h 116"/>
                <a:gd name="T28" fmla="*/ 2147483647 w 250"/>
                <a:gd name="T29" fmla="*/ 2147483647 h 116"/>
                <a:gd name="T30" fmla="*/ 2147483647 w 250"/>
                <a:gd name="T31" fmla="*/ 2147483647 h 116"/>
                <a:gd name="T32" fmla="*/ 2147483647 w 250"/>
                <a:gd name="T33" fmla="*/ 2147483647 h 116"/>
                <a:gd name="T34" fmla="*/ 2147483647 w 250"/>
                <a:gd name="T35" fmla="*/ 2147483647 h 116"/>
                <a:gd name="T36" fmla="*/ 2147483647 w 250"/>
                <a:gd name="T37" fmla="*/ 2147483647 h 116"/>
                <a:gd name="T38" fmla="*/ 2147483647 w 250"/>
                <a:gd name="T39" fmla="*/ 2147483647 h 116"/>
                <a:gd name="T40" fmla="*/ 2147483647 w 250"/>
                <a:gd name="T41" fmla="*/ 2147483647 h 116"/>
                <a:gd name="T42" fmla="*/ 2147483647 w 250"/>
                <a:gd name="T43" fmla="*/ 2147483647 h 116"/>
                <a:gd name="T44" fmla="*/ 2147483647 w 250"/>
                <a:gd name="T45" fmla="*/ 2147483647 h 116"/>
                <a:gd name="T46" fmla="*/ 2147483647 w 250"/>
                <a:gd name="T47" fmla="*/ 2147483647 h 116"/>
                <a:gd name="T48" fmla="*/ 2147483647 w 250"/>
                <a:gd name="T49" fmla="*/ 2147483647 h 116"/>
                <a:gd name="T50" fmla="*/ 2147483647 w 250"/>
                <a:gd name="T51" fmla="*/ 2147483647 h 116"/>
                <a:gd name="T52" fmla="*/ 2147483647 w 250"/>
                <a:gd name="T53" fmla="*/ 2147483647 h 116"/>
                <a:gd name="T54" fmla="*/ 2147483647 w 250"/>
                <a:gd name="T55" fmla="*/ 2147483647 h 116"/>
                <a:gd name="T56" fmla="*/ 2147483647 w 250"/>
                <a:gd name="T57" fmla="*/ 2147483647 h 116"/>
                <a:gd name="T58" fmla="*/ 2147483647 w 250"/>
                <a:gd name="T59" fmla="*/ 2147483647 h 11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488">
              <a:extLst>
                <a:ext uri="{FF2B5EF4-FFF2-40B4-BE49-F238E27FC236}">
                  <a16:creationId xmlns:a16="http://schemas.microsoft.com/office/drawing/2014/main" id="{E804EB02-9E29-2740-868C-26367402C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895" y="2910282"/>
              <a:ext cx="537095" cy="174597"/>
            </a:xfrm>
            <a:custGeom>
              <a:avLst/>
              <a:gdLst>
                <a:gd name="T0" fmla="*/ 2147483647 w 140"/>
                <a:gd name="T1" fmla="*/ 2147483647 h 45"/>
                <a:gd name="T2" fmla="*/ 2147483647 w 140"/>
                <a:gd name="T3" fmla="*/ 2147483647 h 45"/>
                <a:gd name="T4" fmla="*/ 2147483647 w 140"/>
                <a:gd name="T5" fmla="*/ 2147483647 h 45"/>
                <a:gd name="T6" fmla="*/ 2147483647 w 140"/>
                <a:gd name="T7" fmla="*/ 0 h 45"/>
                <a:gd name="T8" fmla="*/ 2147483647 w 140"/>
                <a:gd name="T9" fmla="*/ 2147483647 h 45"/>
                <a:gd name="T10" fmla="*/ 0 w 140"/>
                <a:gd name="T11" fmla="*/ 2147483647 h 45"/>
                <a:gd name="T12" fmla="*/ 2147483647 w 140"/>
                <a:gd name="T13" fmla="*/ 2147483647 h 45"/>
                <a:gd name="T14" fmla="*/ 2147483647 w 140"/>
                <a:gd name="T15" fmla="*/ 2147483647 h 45"/>
                <a:gd name="T16" fmla="*/ 2147483647 w 140"/>
                <a:gd name="T17" fmla="*/ 2147483647 h 45"/>
                <a:gd name="T18" fmla="*/ 2147483647 w 140"/>
                <a:gd name="T19" fmla="*/ 2147483647 h 45"/>
                <a:gd name="T20" fmla="*/ 2147483647 w 140"/>
                <a:gd name="T21" fmla="*/ 2147483647 h 45"/>
                <a:gd name="T22" fmla="*/ 2147483647 w 140"/>
                <a:gd name="T23" fmla="*/ 2147483647 h 45"/>
                <a:gd name="T24" fmla="*/ 2147483647 w 140"/>
                <a:gd name="T25" fmla="*/ 2147483647 h 45"/>
                <a:gd name="T26" fmla="*/ 2147483647 w 140"/>
                <a:gd name="T27" fmla="*/ 2147483647 h 45"/>
                <a:gd name="T28" fmla="*/ 2147483647 w 140"/>
                <a:gd name="T29" fmla="*/ 2147483647 h 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489">
              <a:extLst>
                <a:ext uri="{FF2B5EF4-FFF2-40B4-BE49-F238E27FC236}">
                  <a16:creationId xmlns:a16="http://schemas.microsoft.com/office/drawing/2014/main" id="{8FC860F2-D309-624B-A0A4-F6C6F64AB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" y="2653238"/>
              <a:ext cx="1092776" cy="542366"/>
            </a:xfrm>
            <a:custGeom>
              <a:avLst/>
              <a:gdLst>
                <a:gd name="T0" fmla="*/ 2147483647 w 284"/>
                <a:gd name="T1" fmla="*/ 2147483647 h 141"/>
                <a:gd name="T2" fmla="*/ 2147483647 w 284"/>
                <a:gd name="T3" fmla="*/ 2147483647 h 141"/>
                <a:gd name="T4" fmla="*/ 2147483647 w 284"/>
                <a:gd name="T5" fmla="*/ 2147483647 h 141"/>
                <a:gd name="T6" fmla="*/ 2147483647 w 284"/>
                <a:gd name="T7" fmla="*/ 2147483647 h 141"/>
                <a:gd name="T8" fmla="*/ 2147483647 w 284"/>
                <a:gd name="T9" fmla="*/ 2147483647 h 141"/>
                <a:gd name="T10" fmla="*/ 2147483647 w 284"/>
                <a:gd name="T11" fmla="*/ 2147483647 h 141"/>
                <a:gd name="T12" fmla="*/ 2147483647 w 284"/>
                <a:gd name="T13" fmla="*/ 2147483647 h 141"/>
                <a:gd name="T14" fmla="*/ 2147483647 w 284"/>
                <a:gd name="T15" fmla="*/ 2147483647 h 141"/>
                <a:gd name="T16" fmla="*/ 2147483647 w 284"/>
                <a:gd name="T17" fmla="*/ 2147483647 h 141"/>
                <a:gd name="T18" fmla="*/ 2147483647 w 284"/>
                <a:gd name="T19" fmla="*/ 2147483647 h 141"/>
                <a:gd name="T20" fmla="*/ 2147483647 w 284"/>
                <a:gd name="T21" fmla="*/ 2147483647 h 141"/>
                <a:gd name="T22" fmla="*/ 2147483647 w 284"/>
                <a:gd name="T23" fmla="*/ 2147483647 h 141"/>
                <a:gd name="T24" fmla="*/ 2147483647 w 284"/>
                <a:gd name="T25" fmla="*/ 2147483647 h 141"/>
                <a:gd name="T26" fmla="*/ 2147483647 w 284"/>
                <a:gd name="T27" fmla="*/ 2147483647 h 141"/>
                <a:gd name="T28" fmla="*/ 2147483647 w 284"/>
                <a:gd name="T29" fmla="*/ 2147483647 h 141"/>
                <a:gd name="T30" fmla="*/ 2147483647 w 284"/>
                <a:gd name="T31" fmla="*/ 2147483647 h 141"/>
                <a:gd name="T32" fmla="*/ 2147483647 w 284"/>
                <a:gd name="T33" fmla="*/ 2147483647 h 141"/>
                <a:gd name="T34" fmla="*/ 2147483647 w 284"/>
                <a:gd name="T35" fmla="*/ 2147483647 h 141"/>
                <a:gd name="T36" fmla="*/ 2147483647 w 284"/>
                <a:gd name="T37" fmla="*/ 2147483647 h 141"/>
                <a:gd name="T38" fmla="*/ 2147483647 w 284"/>
                <a:gd name="T39" fmla="*/ 2147483647 h 141"/>
                <a:gd name="T40" fmla="*/ 2147483647 w 284"/>
                <a:gd name="T41" fmla="*/ 2147483647 h 141"/>
                <a:gd name="T42" fmla="*/ 2147483647 w 284"/>
                <a:gd name="T43" fmla="*/ 2147483647 h 141"/>
                <a:gd name="T44" fmla="*/ 2147483647 w 284"/>
                <a:gd name="T45" fmla="*/ 2147483647 h 141"/>
                <a:gd name="T46" fmla="*/ 2147483647 w 284"/>
                <a:gd name="T47" fmla="*/ 2147483647 h 141"/>
                <a:gd name="T48" fmla="*/ 2147483647 w 284"/>
                <a:gd name="T49" fmla="*/ 2147483647 h 141"/>
                <a:gd name="T50" fmla="*/ 2147483647 w 284"/>
                <a:gd name="T51" fmla="*/ 2147483647 h 141"/>
                <a:gd name="T52" fmla="*/ 2147483647 w 284"/>
                <a:gd name="T53" fmla="*/ 2147483647 h 141"/>
                <a:gd name="T54" fmla="*/ 2147483647 w 284"/>
                <a:gd name="T55" fmla="*/ 2147483647 h 141"/>
                <a:gd name="T56" fmla="*/ 2147483647 w 284"/>
                <a:gd name="T57" fmla="*/ 2147483647 h 141"/>
                <a:gd name="T58" fmla="*/ 2147483647 w 284"/>
                <a:gd name="T59" fmla="*/ 2147483647 h 14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490">
              <a:extLst>
                <a:ext uri="{FF2B5EF4-FFF2-40B4-BE49-F238E27FC236}">
                  <a16:creationId xmlns:a16="http://schemas.microsoft.com/office/drawing/2014/main" id="{7DA48F60-BFCF-A54C-9FDC-A1C57391B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05" y="2937561"/>
              <a:ext cx="602142" cy="221032"/>
            </a:xfrm>
            <a:custGeom>
              <a:avLst/>
              <a:gdLst>
                <a:gd name="T0" fmla="*/ 2147483647 w 157"/>
                <a:gd name="T1" fmla="*/ 2147483647 h 57"/>
                <a:gd name="T2" fmla="*/ 2147483647 w 157"/>
                <a:gd name="T3" fmla="*/ 0 h 57"/>
                <a:gd name="T4" fmla="*/ 2147483647 w 157"/>
                <a:gd name="T5" fmla="*/ 2147483647 h 57"/>
                <a:gd name="T6" fmla="*/ 2147483647 w 157"/>
                <a:gd name="T7" fmla="*/ 2147483647 h 57"/>
                <a:gd name="T8" fmla="*/ 2147483647 w 157"/>
                <a:gd name="T9" fmla="*/ 2147483647 h 57"/>
                <a:gd name="T10" fmla="*/ 2147483647 w 157"/>
                <a:gd name="T11" fmla="*/ 2147483647 h 57"/>
                <a:gd name="T12" fmla="*/ 2147483647 w 157"/>
                <a:gd name="T13" fmla="*/ 2147483647 h 57"/>
                <a:gd name="T14" fmla="*/ 2147483647 w 157"/>
                <a:gd name="T15" fmla="*/ 2147483647 h 57"/>
                <a:gd name="T16" fmla="*/ 2147483647 w 157"/>
                <a:gd name="T17" fmla="*/ 2147483647 h 57"/>
                <a:gd name="T18" fmla="*/ 2147483647 w 157"/>
                <a:gd name="T19" fmla="*/ 2147483647 h 57"/>
                <a:gd name="T20" fmla="*/ 2147483647 w 157"/>
                <a:gd name="T21" fmla="*/ 2147483647 h 57"/>
                <a:gd name="T22" fmla="*/ 2147483647 w 157"/>
                <a:gd name="T23" fmla="*/ 2147483647 h 57"/>
                <a:gd name="T24" fmla="*/ 2147483647 w 157"/>
                <a:gd name="T25" fmla="*/ 2147483647 h 57"/>
                <a:gd name="T26" fmla="*/ 2147483647 w 157"/>
                <a:gd name="T27" fmla="*/ 2147483647 h 57"/>
                <a:gd name="T28" fmla="*/ 2147483647 w 157"/>
                <a:gd name="T29" fmla="*/ 2147483647 h 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485">
              <a:extLst>
                <a:ext uri="{FF2B5EF4-FFF2-40B4-BE49-F238E27FC236}">
                  <a16:creationId xmlns:a16="http://schemas.microsoft.com/office/drawing/2014/main" id="{54BDA5BD-EAD2-A748-8415-335684C5F6A6}"/>
                </a:ext>
              </a:extLst>
            </p:cNvPr>
            <p:cNvSpPr>
              <a:spLocks/>
            </p:cNvSpPr>
            <p:nvPr/>
          </p:nvSpPr>
          <p:spPr bwMode="auto">
            <a:xfrm rot="-849371">
              <a:off x="4401780" y="4322231"/>
              <a:ext cx="622585" cy="358481"/>
            </a:xfrm>
            <a:custGeom>
              <a:avLst/>
              <a:gdLst>
                <a:gd name="T0" fmla="*/ 2147483647 w 162"/>
                <a:gd name="T1" fmla="*/ 2147483647 h 93"/>
                <a:gd name="T2" fmla="*/ 2147483647 w 162"/>
                <a:gd name="T3" fmla="*/ 2147483647 h 93"/>
                <a:gd name="T4" fmla="*/ 2147483647 w 162"/>
                <a:gd name="T5" fmla="*/ 2147483647 h 93"/>
                <a:gd name="T6" fmla="*/ 2147483647 w 162"/>
                <a:gd name="T7" fmla="*/ 2147483647 h 93"/>
                <a:gd name="T8" fmla="*/ 2147483647 w 162"/>
                <a:gd name="T9" fmla="*/ 2147483647 h 93"/>
                <a:gd name="T10" fmla="*/ 2147483647 w 162"/>
                <a:gd name="T11" fmla="*/ 2147483647 h 93"/>
                <a:gd name="T12" fmla="*/ 2147483647 w 162"/>
                <a:gd name="T13" fmla="*/ 2147483647 h 93"/>
                <a:gd name="T14" fmla="*/ 2147483647 w 162"/>
                <a:gd name="T15" fmla="*/ 2147483647 h 93"/>
                <a:gd name="T16" fmla="*/ 2147483647 w 162"/>
                <a:gd name="T17" fmla="*/ 2147483647 h 93"/>
                <a:gd name="T18" fmla="*/ 2147483647 w 162"/>
                <a:gd name="T19" fmla="*/ 2147483647 h 93"/>
                <a:gd name="T20" fmla="*/ 2147483647 w 162"/>
                <a:gd name="T21" fmla="*/ 2147483647 h 93"/>
                <a:gd name="T22" fmla="*/ 2147483647 w 162"/>
                <a:gd name="T23" fmla="*/ 2147483647 h 93"/>
                <a:gd name="T24" fmla="*/ 2147483647 w 162"/>
                <a:gd name="T25" fmla="*/ 2147483647 h 93"/>
                <a:gd name="T26" fmla="*/ 2147483647 w 162"/>
                <a:gd name="T27" fmla="*/ 2147483647 h 93"/>
                <a:gd name="T28" fmla="*/ 2147483647 w 162"/>
                <a:gd name="T29" fmla="*/ 2147483647 h 93"/>
                <a:gd name="T30" fmla="*/ 2147483647 w 162"/>
                <a:gd name="T31" fmla="*/ 2147483647 h 93"/>
                <a:gd name="T32" fmla="*/ 2147483647 w 162"/>
                <a:gd name="T33" fmla="*/ 2147483647 h 93"/>
                <a:gd name="T34" fmla="*/ 2147483647 w 162"/>
                <a:gd name="T35" fmla="*/ 2147483647 h 93"/>
                <a:gd name="T36" fmla="*/ 2147483647 w 162"/>
                <a:gd name="T37" fmla="*/ 2147483647 h 93"/>
                <a:gd name="T38" fmla="*/ 2147483647 w 162"/>
                <a:gd name="T39" fmla="*/ 2147483647 h 93"/>
                <a:gd name="T40" fmla="*/ 2147483647 w 162"/>
                <a:gd name="T41" fmla="*/ 2147483647 h 93"/>
                <a:gd name="T42" fmla="*/ 2147483647 w 162"/>
                <a:gd name="T43" fmla="*/ 2147483647 h 93"/>
                <a:gd name="T44" fmla="*/ 2147483647 w 162"/>
                <a:gd name="T45" fmla="*/ 2147483647 h 93"/>
                <a:gd name="T46" fmla="*/ 2147483647 w 162"/>
                <a:gd name="T47" fmla="*/ 2147483647 h 93"/>
                <a:gd name="T48" fmla="*/ 2147483647 w 162"/>
                <a:gd name="T49" fmla="*/ 2147483647 h 93"/>
                <a:gd name="T50" fmla="*/ 2147483647 w 162"/>
                <a:gd name="T51" fmla="*/ 2147483647 h 93"/>
                <a:gd name="T52" fmla="*/ 2147483647 w 162"/>
                <a:gd name="T53" fmla="*/ 2147483647 h 93"/>
                <a:gd name="T54" fmla="*/ 2147483647 w 162"/>
                <a:gd name="T55" fmla="*/ 2147483647 h 93"/>
                <a:gd name="T56" fmla="*/ 2147483647 w 162"/>
                <a:gd name="T57" fmla="*/ 2147483647 h 93"/>
                <a:gd name="T58" fmla="*/ 2147483647 w 162"/>
                <a:gd name="T59" fmla="*/ 2147483647 h 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105">
            <a:extLst>
              <a:ext uri="{FF2B5EF4-FFF2-40B4-BE49-F238E27FC236}">
                <a16:creationId xmlns:a16="http://schemas.microsoft.com/office/drawing/2014/main" id="{1F6117F2-AC90-DA4E-AEE8-B4F49A5024BE}"/>
              </a:ext>
            </a:extLst>
          </p:cNvPr>
          <p:cNvGrpSpPr>
            <a:grpSpLocks/>
          </p:cNvGrpSpPr>
          <p:nvPr/>
        </p:nvGrpSpPr>
        <p:grpSpPr bwMode="auto">
          <a:xfrm rot="-2611328">
            <a:off x="68263" y="188913"/>
            <a:ext cx="517525" cy="588962"/>
            <a:chOff x="11036616" y="1071278"/>
            <a:chExt cx="1030189" cy="1170315"/>
          </a:xfrm>
        </p:grpSpPr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5EB4309-8CAE-1E4B-986E-0AB6F7AA6D0A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031968" y="1060624"/>
              <a:ext cx="1030189" cy="1091454"/>
            </a:xfrm>
            <a:custGeom>
              <a:avLst/>
              <a:gdLst>
                <a:gd name="T0" fmla="*/ 2147483647 w 493"/>
                <a:gd name="T1" fmla="*/ 2147483647 h 523"/>
                <a:gd name="T2" fmla="*/ 2147483647 w 493"/>
                <a:gd name="T3" fmla="*/ 2147483647 h 523"/>
                <a:gd name="T4" fmla="*/ 2147483647 w 493"/>
                <a:gd name="T5" fmla="*/ 2147483647 h 523"/>
                <a:gd name="T6" fmla="*/ 2147483647 w 493"/>
                <a:gd name="T7" fmla="*/ 2147483647 h 523"/>
                <a:gd name="T8" fmla="*/ 2147483647 w 493"/>
                <a:gd name="T9" fmla="*/ 2147483647 h 523"/>
                <a:gd name="T10" fmla="*/ 2147483647 w 493"/>
                <a:gd name="T11" fmla="*/ 0 h 523"/>
                <a:gd name="T12" fmla="*/ 2147483647 w 493"/>
                <a:gd name="T13" fmla="*/ 2147483647 h 523"/>
                <a:gd name="T14" fmla="*/ 2147483647 w 493"/>
                <a:gd name="T15" fmla="*/ 2147483647 h 523"/>
                <a:gd name="T16" fmla="*/ 2147483647 w 493"/>
                <a:gd name="T17" fmla="*/ 2147483647 h 523"/>
                <a:gd name="T18" fmla="*/ 2147483647 w 493"/>
                <a:gd name="T19" fmla="*/ 2147483647 h 523"/>
                <a:gd name="T20" fmla="*/ 2147483647 w 493"/>
                <a:gd name="T21" fmla="*/ 2147483647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AB176888-1457-D246-8A6F-6D3156BA37E2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090804" y="1117922"/>
              <a:ext cx="872185" cy="886411"/>
            </a:xfrm>
            <a:custGeom>
              <a:avLst/>
              <a:gdLst>
                <a:gd name="T0" fmla="*/ 2147483647 w 418"/>
                <a:gd name="T1" fmla="*/ 2147483647 h 424"/>
                <a:gd name="T2" fmla="*/ 2147483647 w 418"/>
                <a:gd name="T3" fmla="*/ 2147483647 h 424"/>
                <a:gd name="T4" fmla="*/ 2147483647 w 418"/>
                <a:gd name="T5" fmla="*/ 2147483647 h 424"/>
                <a:gd name="T6" fmla="*/ 2147483647 w 418"/>
                <a:gd name="T7" fmla="*/ 2147483647 h 424"/>
                <a:gd name="T8" fmla="*/ 2147483647 w 418"/>
                <a:gd name="T9" fmla="*/ 2147483647 h 424"/>
                <a:gd name="T10" fmla="*/ 2147483647 w 418"/>
                <a:gd name="T11" fmla="*/ 0 h 424"/>
                <a:gd name="T12" fmla="*/ 2147483647 w 418"/>
                <a:gd name="T13" fmla="*/ 2147483647 h 424"/>
                <a:gd name="T14" fmla="*/ 2147483647 w 418"/>
                <a:gd name="T15" fmla="*/ 2147483647 h 424"/>
                <a:gd name="T16" fmla="*/ 2147483647 w 418"/>
                <a:gd name="T17" fmla="*/ 2147483647 h 424"/>
                <a:gd name="T18" fmla="*/ 2147483647 w 418"/>
                <a:gd name="T19" fmla="*/ 2147483647 h 424"/>
                <a:gd name="T20" fmla="*/ 2147483647 w 418"/>
                <a:gd name="T21" fmla="*/ 2147483647 h 424"/>
                <a:gd name="T22" fmla="*/ 2147483647 w 418"/>
                <a:gd name="T23" fmla="*/ 2147483647 h 424"/>
                <a:gd name="T24" fmla="*/ 2147483647 w 418"/>
                <a:gd name="T25" fmla="*/ 2147483647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16171AF0-C683-7143-A09D-FC093B3AB563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86106" y="1345384"/>
              <a:ext cx="142205" cy="615125"/>
            </a:xfrm>
            <a:custGeom>
              <a:avLst/>
              <a:gdLst>
                <a:gd name="T0" fmla="*/ 2147483647 w 69"/>
                <a:gd name="T1" fmla="*/ 2147483647 h 295"/>
                <a:gd name="T2" fmla="*/ 2147483647 w 69"/>
                <a:gd name="T3" fmla="*/ 0 h 295"/>
                <a:gd name="T4" fmla="*/ 2147483647 w 69"/>
                <a:gd name="T5" fmla="*/ 2147483647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781D80-B5E0-8249-AC0F-25852D2A0763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258205" y="1584207"/>
              <a:ext cx="278088" cy="299678"/>
            </a:xfrm>
            <a:custGeom>
              <a:avLst/>
              <a:gdLst>
                <a:gd name="T0" fmla="*/ 2147483647 w 134"/>
                <a:gd name="T1" fmla="*/ 2147483647 h 143"/>
                <a:gd name="T2" fmla="*/ 0 w 134"/>
                <a:gd name="T3" fmla="*/ 0 h 143"/>
                <a:gd name="T4" fmla="*/ 2147483647 w 134"/>
                <a:gd name="T5" fmla="*/ 2147483647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4B2E54A-1E63-8142-AA5D-EF25BBB638ED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09817" y="1912250"/>
              <a:ext cx="243326" cy="85170"/>
            </a:xfrm>
            <a:custGeom>
              <a:avLst/>
              <a:gdLst>
                <a:gd name="T0" fmla="*/ 2147483647 w 117"/>
                <a:gd name="T1" fmla="*/ 2147483647 h 40"/>
                <a:gd name="T2" fmla="*/ 0 w 117"/>
                <a:gd name="T3" fmla="*/ 0 h 40"/>
                <a:gd name="T4" fmla="*/ 2147483647 w 117"/>
                <a:gd name="T5" fmla="*/ 2147483647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F728602B-6BD8-FE4A-B891-134EEEEBC046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04618" y="1542233"/>
              <a:ext cx="341290" cy="230277"/>
            </a:xfrm>
            <a:custGeom>
              <a:avLst/>
              <a:gdLst>
                <a:gd name="T0" fmla="*/ 0 w 164"/>
                <a:gd name="T1" fmla="*/ 2147483647 h 110"/>
                <a:gd name="T2" fmla="*/ 2147483647 w 164"/>
                <a:gd name="T3" fmla="*/ 0 h 110"/>
                <a:gd name="T4" fmla="*/ 0 w 164"/>
                <a:gd name="T5" fmla="*/ 2147483647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E7823C35-D4D1-5549-997A-EED60B16FFB9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56333" y="1804971"/>
              <a:ext cx="328649" cy="104097"/>
            </a:xfrm>
            <a:custGeom>
              <a:avLst/>
              <a:gdLst>
                <a:gd name="T0" fmla="*/ 0 w 158"/>
                <a:gd name="T1" fmla="*/ 2147483647 h 50"/>
                <a:gd name="T2" fmla="*/ 2147483647 w 158"/>
                <a:gd name="T3" fmla="*/ 0 h 50"/>
                <a:gd name="T4" fmla="*/ 0 w 158"/>
                <a:gd name="T5" fmla="*/ 2147483647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A697853-2BEB-5E4D-AE9D-C39C3AAB0B0E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559602" y="2008089"/>
              <a:ext cx="164325" cy="211350"/>
            </a:xfrm>
            <a:custGeom>
              <a:avLst/>
              <a:gdLst>
                <a:gd name="T0" fmla="*/ 2147483647 w 79"/>
                <a:gd name="T1" fmla="*/ 2147483647 h 101"/>
                <a:gd name="T2" fmla="*/ 2147483647 w 79"/>
                <a:gd name="T3" fmla="*/ 2147483647 h 101"/>
                <a:gd name="T4" fmla="*/ 0 w 79"/>
                <a:gd name="T5" fmla="*/ 2147483647 h 101"/>
                <a:gd name="T6" fmla="*/ 2147483647 w 79"/>
                <a:gd name="T7" fmla="*/ 2147483647 h 101"/>
                <a:gd name="T8" fmla="*/ 2147483647 w 79"/>
                <a:gd name="T9" fmla="*/ 0 h 101"/>
                <a:gd name="T10" fmla="*/ 2147483647 w 79"/>
                <a:gd name="T11" fmla="*/ 2147483647 h 101"/>
                <a:gd name="T12" fmla="*/ 2147483647 w 79"/>
                <a:gd name="T13" fmla="*/ 2147483647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Freeform 500">
            <a:extLst>
              <a:ext uri="{FF2B5EF4-FFF2-40B4-BE49-F238E27FC236}">
                <a16:creationId xmlns:a16="http://schemas.microsoft.com/office/drawing/2014/main" id="{FA363938-790A-E24A-9195-C72F7DBC195C}"/>
              </a:ext>
            </a:extLst>
          </p:cNvPr>
          <p:cNvSpPr>
            <a:spLocks/>
          </p:cNvSpPr>
          <p:nvPr/>
        </p:nvSpPr>
        <p:spPr bwMode="auto">
          <a:xfrm>
            <a:off x="3284538" y="4664075"/>
            <a:ext cx="8902700" cy="2193925"/>
          </a:xfrm>
          <a:custGeom>
            <a:avLst/>
            <a:gdLst>
              <a:gd name="T0" fmla="*/ 12412276 w 8267700"/>
              <a:gd name="T1" fmla="*/ 207 h 2293105"/>
              <a:gd name="T2" fmla="*/ 21635457 w 8267700"/>
              <a:gd name="T3" fmla="*/ 315431 h 2293105"/>
              <a:gd name="T4" fmla="*/ 21635457 w 8267700"/>
              <a:gd name="T5" fmla="*/ 1290612 h 2293105"/>
              <a:gd name="T6" fmla="*/ 3053574 w 8267700"/>
              <a:gd name="T7" fmla="*/ 1290612 h 2293105"/>
              <a:gd name="T8" fmla="*/ 0 w 8267700"/>
              <a:gd name="T9" fmla="*/ 434895 h 2293105"/>
              <a:gd name="T10" fmla="*/ 12412276 w 8267700"/>
              <a:gd name="T11" fmla="*/ 207 h 22931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0" name="Group 115">
            <a:extLst>
              <a:ext uri="{FF2B5EF4-FFF2-40B4-BE49-F238E27FC236}">
                <a16:creationId xmlns:a16="http://schemas.microsoft.com/office/drawing/2014/main" id="{7F28E21F-C6CA-074D-82BB-30A90FCF7DC6}"/>
              </a:ext>
            </a:extLst>
          </p:cNvPr>
          <p:cNvGrpSpPr>
            <a:grpSpLocks/>
          </p:cNvGrpSpPr>
          <p:nvPr/>
        </p:nvGrpSpPr>
        <p:grpSpPr bwMode="auto">
          <a:xfrm>
            <a:off x="11434763" y="6350"/>
            <a:ext cx="677862" cy="712788"/>
            <a:chOff x="11231706" y="127529"/>
            <a:chExt cx="679129" cy="712528"/>
          </a:xfrm>
        </p:grpSpPr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0771FD3C-4038-B045-9D2D-39AF3EEB2284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75446" y="635344"/>
              <a:ext cx="133599" cy="204713"/>
            </a:xfrm>
            <a:custGeom>
              <a:avLst/>
              <a:gdLst>
                <a:gd name="T0" fmla="*/ 2147483647 w 64"/>
                <a:gd name="T1" fmla="*/ 2147483647 h 98"/>
                <a:gd name="T2" fmla="*/ 2147483647 w 64"/>
                <a:gd name="T3" fmla="*/ 2147483647 h 98"/>
                <a:gd name="T4" fmla="*/ 0 w 64"/>
                <a:gd name="T5" fmla="*/ 2147483647 h 98"/>
                <a:gd name="T6" fmla="*/ 2147483647 w 64"/>
                <a:gd name="T7" fmla="*/ 2147483647 h 98"/>
                <a:gd name="T8" fmla="*/ 2147483647 w 64"/>
                <a:gd name="T9" fmla="*/ 0 h 98"/>
                <a:gd name="T10" fmla="*/ 2147483647 w 64"/>
                <a:gd name="T11" fmla="*/ 2147483647 h 98"/>
                <a:gd name="T12" fmla="*/ 2147483647 w 64"/>
                <a:gd name="T13" fmla="*/ 2147483647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D8F1B3B3-11EA-F541-B38C-3BE5186C3AB5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231706" y="127529"/>
              <a:ext cx="679129" cy="644290"/>
            </a:xfrm>
            <a:custGeom>
              <a:avLst/>
              <a:gdLst>
                <a:gd name="T0" fmla="*/ 2147483647 w 325"/>
                <a:gd name="T1" fmla="*/ 2147483647 h 309"/>
                <a:gd name="T2" fmla="*/ 2147483647 w 325"/>
                <a:gd name="T3" fmla="*/ 2147483647 h 309"/>
                <a:gd name="T4" fmla="*/ 2147483647 w 325"/>
                <a:gd name="T5" fmla="*/ 2147483647 h 309"/>
                <a:gd name="T6" fmla="*/ 2147483647 w 325"/>
                <a:gd name="T7" fmla="*/ 2147483647 h 309"/>
                <a:gd name="T8" fmla="*/ 2147483647 w 325"/>
                <a:gd name="T9" fmla="*/ 2147483647 h 309"/>
                <a:gd name="T10" fmla="*/ 2147483647 w 325"/>
                <a:gd name="T11" fmla="*/ 2147483647 h 309"/>
                <a:gd name="T12" fmla="*/ 2147483647 w 325"/>
                <a:gd name="T13" fmla="*/ 2147483647 h 309"/>
                <a:gd name="T14" fmla="*/ 2147483647 w 325"/>
                <a:gd name="T15" fmla="*/ 2147483647 h 309"/>
                <a:gd name="T16" fmla="*/ 2147483647 w 325"/>
                <a:gd name="T17" fmla="*/ 0 h 309"/>
                <a:gd name="T18" fmla="*/ 2147483647 w 325"/>
                <a:gd name="T19" fmla="*/ 2147483647 h 309"/>
                <a:gd name="T20" fmla="*/ 0 w 325"/>
                <a:gd name="T21" fmla="*/ 2147483647 h 309"/>
                <a:gd name="T22" fmla="*/ 2147483647 w 325"/>
                <a:gd name="T23" fmla="*/ 2147483647 h 309"/>
                <a:gd name="T24" fmla="*/ 2147483647 w 325"/>
                <a:gd name="T25" fmla="*/ 2147483647 h 309"/>
                <a:gd name="T26" fmla="*/ 2147483647 w 325"/>
                <a:gd name="T27" fmla="*/ 2147483647 h 309"/>
                <a:gd name="T28" fmla="*/ 2147483647 w 325"/>
                <a:gd name="T29" fmla="*/ 2147483647 h 309"/>
                <a:gd name="T30" fmla="*/ 2147483647 w 325"/>
                <a:gd name="T31" fmla="*/ 2147483647 h 309"/>
                <a:gd name="T32" fmla="*/ 2147483647 w 325"/>
                <a:gd name="T33" fmla="*/ 2147483647 h 3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208F37A0-D66F-EA4D-B274-EDCD400C9719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276239" y="184658"/>
              <a:ext cx="574158" cy="599856"/>
            </a:xfrm>
            <a:custGeom>
              <a:avLst/>
              <a:gdLst>
                <a:gd name="T0" fmla="*/ 2147483647 w 275"/>
                <a:gd name="T1" fmla="*/ 2147483647 h 287"/>
                <a:gd name="T2" fmla="*/ 2147483647 w 275"/>
                <a:gd name="T3" fmla="*/ 2147483647 h 287"/>
                <a:gd name="T4" fmla="*/ 2147483647 w 275"/>
                <a:gd name="T5" fmla="*/ 2147483647 h 287"/>
                <a:gd name="T6" fmla="*/ 0 w 275"/>
                <a:gd name="T7" fmla="*/ 2147483647 h 287"/>
                <a:gd name="T8" fmla="*/ 2147483647 w 275"/>
                <a:gd name="T9" fmla="*/ 2147483647 h 287"/>
                <a:gd name="T10" fmla="*/ 2147483647 w 275"/>
                <a:gd name="T11" fmla="*/ 0 h 287"/>
                <a:gd name="T12" fmla="*/ 2147483647 w 275"/>
                <a:gd name="T13" fmla="*/ 2147483647 h 287"/>
                <a:gd name="T14" fmla="*/ 2147483647 w 275"/>
                <a:gd name="T15" fmla="*/ 2147483647 h 287"/>
                <a:gd name="T16" fmla="*/ 2147483647 w 275"/>
                <a:gd name="T17" fmla="*/ 2147483647 h 287"/>
                <a:gd name="T18" fmla="*/ 2147483647 w 275"/>
                <a:gd name="T19" fmla="*/ 2147483647 h 287"/>
                <a:gd name="T20" fmla="*/ 2147483647 w 275"/>
                <a:gd name="T21" fmla="*/ 2147483647 h 287"/>
                <a:gd name="T22" fmla="*/ 2147483647 w 275"/>
                <a:gd name="T23" fmla="*/ 2147483647 h 287"/>
                <a:gd name="T24" fmla="*/ 2147483647 w 275"/>
                <a:gd name="T25" fmla="*/ 2147483647 h 2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EC2923A8-CE50-9045-8831-0D85BF5BCB57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86181" y="306852"/>
              <a:ext cx="187675" cy="380861"/>
            </a:xfrm>
            <a:custGeom>
              <a:avLst/>
              <a:gdLst>
                <a:gd name="T0" fmla="*/ 2147483647 w 90"/>
                <a:gd name="T1" fmla="*/ 2147483647 h 182"/>
                <a:gd name="T2" fmla="*/ 0 w 90"/>
                <a:gd name="T3" fmla="*/ 0 h 182"/>
                <a:gd name="T4" fmla="*/ 2147483647 w 90"/>
                <a:gd name="T5" fmla="*/ 2147483647 h 1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89E1373C-21C6-4C4F-A428-1481E442F830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32504" y="298916"/>
              <a:ext cx="112923" cy="247560"/>
            </a:xfrm>
            <a:custGeom>
              <a:avLst/>
              <a:gdLst>
                <a:gd name="T0" fmla="*/ 0 w 54"/>
                <a:gd name="T1" fmla="*/ 2147483647 h 119"/>
                <a:gd name="T2" fmla="*/ 2147483647 w 54"/>
                <a:gd name="T3" fmla="*/ 0 h 119"/>
                <a:gd name="T4" fmla="*/ 0 w 54"/>
                <a:gd name="T5" fmla="*/ 2147483647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877BA128-A174-0D4C-A59F-6B3ADA233BD3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710436" y="508390"/>
              <a:ext cx="144733" cy="90455"/>
            </a:xfrm>
            <a:custGeom>
              <a:avLst/>
              <a:gdLst>
                <a:gd name="T0" fmla="*/ 0 w 69"/>
                <a:gd name="T1" fmla="*/ 2147483647 h 43"/>
                <a:gd name="T2" fmla="*/ 2147483647 w 69"/>
                <a:gd name="T3" fmla="*/ 0 h 43"/>
                <a:gd name="T4" fmla="*/ 0 w 69"/>
                <a:gd name="T5" fmla="*/ 2147483647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F886BAD3-9EB3-7D45-AB06-EB4CD0DDD352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538666" y="665496"/>
              <a:ext cx="157457" cy="52368"/>
            </a:xfrm>
            <a:custGeom>
              <a:avLst/>
              <a:gdLst>
                <a:gd name="T0" fmla="*/ 2147483647 w 75"/>
                <a:gd name="T1" fmla="*/ 0 h 25"/>
                <a:gd name="T2" fmla="*/ 0 w 75"/>
                <a:gd name="T3" fmla="*/ 2147483647 h 25"/>
                <a:gd name="T4" fmla="*/ 2147483647 w 75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6A88FA76-C560-D545-9833-4F650EDC5093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385981" y="578215"/>
              <a:ext cx="265609" cy="98389"/>
            </a:xfrm>
            <a:custGeom>
              <a:avLst/>
              <a:gdLst>
                <a:gd name="T0" fmla="*/ 2147483647 w 127"/>
                <a:gd name="T1" fmla="*/ 2147483647 h 47"/>
                <a:gd name="T2" fmla="*/ 0 w 127"/>
                <a:gd name="T3" fmla="*/ 0 h 47"/>
                <a:gd name="T4" fmla="*/ 2147483647 w 127"/>
                <a:gd name="T5" fmla="*/ 2147483647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Freeform 413">
            <a:extLst>
              <a:ext uri="{FF2B5EF4-FFF2-40B4-BE49-F238E27FC236}">
                <a16:creationId xmlns:a16="http://schemas.microsoft.com/office/drawing/2014/main" id="{760EDDE0-1440-AE4E-88BD-E5C46F1999A4}"/>
              </a:ext>
            </a:extLst>
          </p:cNvPr>
          <p:cNvSpPr>
            <a:spLocks/>
          </p:cNvSpPr>
          <p:nvPr/>
        </p:nvSpPr>
        <p:spPr bwMode="auto">
          <a:xfrm>
            <a:off x="-23813" y="3006725"/>
            <a:ext cx="12188826" cy="3851275"/>
          </a:xfrm>
          <a:custGeom>
            <a:avLst/>
            <a:gdLst>
              <a:gd name="T0" fmla="*/ 282816 w 12188952"/>
              <a:gd name="T1" fmla="*/ 953 h 3850488"/>
              <a:gd name="T2" fmla="*/ 2373956 w 12188952"/>
              <a:gd name="T3" fmla="*/ 435448 h 3850488"/>
              <a:gd name="T4" fmla="*/ 7426570 w 12188952"/>
              <a:gd name="T5" fmla="*/ 3016787 h 3850488"/>
              <a:gd name="T6" fmla="*/ 12187188 w 12188952"/>
              <a:gd name="T7" fmla="*/ 2156102 h 3850488"/>
              <a:gd name="T8" fmla="*/ 12187188 w 12188952"/>
              <a:gd name="T9" fmla="*/ 3861520 h 3850488"/>
              <a:gd name="T10" fmla="*/ 0 w 12188952"/>
              <a:gd name="T11" fmla="*/ 3861520 h 3850488"/>
              <a:gd name="T12" fmla="*/ 0 w 12188952"/>
              <a:gd name="T13" fmla="*/ 2369 h 3850488"/>
              <a:gd name="T14" fmla="*/ 282816 w 12188952"/>
              <a:gd name="T15" fmla="*/ 953 h 38504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Freeform 414">
            <a:extLst>
              <a:ext uri="{FF2B5EF4-FFF2-40B4-BE49-F238E27FC236}">
                <a16:creationId xmlns:a16="http://schemas.microsoft.com/office/drawing/2014/main" id="{E3F5CA94-F584-8645-8DDD-D5F3E3F36C13}"/>
              </a:ext>
            </a:extLst>
          </p:cNvPr>
          <p:cNvSpPr>
            <a:spLocks/>
          </p:cNvSpPr>
          <p:nvPr/>
        </p:nvSpPr>
        <p:spPr bwMode="auto">
          <a:xfrm>
            <a:off x="-23813" y="3324225"/>
            <a:ext cx="12188826" cy="3382963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grpSp>
        <p:nvGrpSpPr>
          <p:cNvPr id="61" name="Group 5">
            <a:extLst>
              <a:ext uri="{FF2B5EF4-FFF2-40B4-BE49-F238E27FC236}">
                <a16:creationId xmlns:a16="http://schemas.microsoft.com/office/drawing/2014/main" id="{616D1E71-8110-914B-852F-25C4507FB7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588" y="854075"/>
            <a:ext cx="1881188" cy="2341563"/>
            <a:chOff x="3000" y="1116"/>
            <a:chExt cx="1680" cy="2091"/>
          </a:xfrm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0AEC828F-3B55-1040-9D9C-6CA8DF857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" y="2576"/>
              <a:ext cx="85" cy="92"/>
            </a:xfrm>
            <a:custGeom>
              <a:avLst/>
              <a:gdLst>
                <a:gd name="T0" fmla="*/ 0 w 36"/>
                <a:gd name="T1" fmla="*/ 5261808 h 39"/>
                <a:gd name="T2" fmla="*/ 355541 w 36"/>
                <a:gd name="T3" fmla="*/ 6446747 h 39"/>
                <a:gd name="T4" fmla="*/ 4324413 w 36"/>
                <a:gd name="T5" fmla="*/ 0 h 39"/>
                <a:gd name="T6" fmla="*/ 0 w 36"/>
                <a:gd name="T7" fmla="*/ 5261808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9FFD67A4-1956-404C-8FFC-1D18C84B9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617"/>
              <a:ext cx="116" cy="72"/>
            </a:xfrm>
            <a:custGeom>
              <a:avLst/>
              <a:gdLst>
                <a:gd name="T0" fmla="*/ 6440699 w 49"/>
                <a:gd name="T1" fmla="*/ 2238085 h 31"/>
                <a:gd name="T2" fmla="*/ 2268034 w 49"/>
                <a:gd name="T3" fmla="*/ 3032241 h 31"/>
                <a:gd name="T4" fmla="*/ 862131 w 49"/>
                <a:gd name="T5" fmla="*/ 1730604 h 31"/>
                <a:gd name="T6" fmla="*/ 0 w 49"/>
                <a:gd name="T7" fmla="*/ 2639223 h 31"/>
                <a:gd name="T8" fmla="*/ 2421884 w 49"/>
                <a:gd name="T9" fmla="*/ 4116166 h 31"/>
                <a:gd name="T10" fmla="*/ 7475703 w 49"/>
                <a:gd name="T11" fmla="*/ 2639223 h 31"/>
                <a:gd name="T12" fmla="*/ 8519222 w 49"/>
                <a:gd name="T13" fmla="*/ 0 h 31"/>
                <a:gd name="T14" fmla="*/ 6440699 w 49"/>
                <a:gd name="T15" fmla="*/ 2238085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D60CFD7B-E98D-564A-8908-ED0196952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" y="2675"/>
              <a:ext cx="71" cy="24"/>
            </a:xfrm>
            <a:custGeom>
              <a:avLst/>
              <a:gdLst>
                <a:gd name="T0" fmla="*/ 2254827 w 30"/>
                <a:gd name="T1" fmla="*/ 1064436 h 10"/>
                <a:gd name="T2" fmla="*/ 1020601 w 30"/>
                <a:gd name="T3" fmla="*/ 0 h 10"/>
                <a:gd name="T4" fmla="*/ 0 w 30"/>
                <a:gd name="T5" fmla="*/ 184798 h 10"/>
                <a:gd name="T6" fmla="*/ 2254827 w 30"/>
                <a:gd name="T7" fmla="*/ 2118914 h 10"/>
                <a:gd name="T8" fmla="*/ 5191631 w 30"/>
                <a:gd name="T9" fmla="*/ 184798 h 10"/>
                <a:gd name="T10" fmla="*/ 2254827 w 30"/>
                <a:gd name="T11" fmla="*/ 106443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D399BDE4-07EB-F947-B4AC-5701AF1B2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850999 w 99"/>
                <a:gd name="T1" fmla="*/ 1471322 h 84"/>
                <a:gd name="T2" fmla="*/ 3228359 w 99"/>
                <a:gd name="T3" fmla="*/ 4919586 h 84"/>
                <a:gd name="T4" fmla="*/ 8696622 w 99"/>
                <a:gd name="T5" fmla="*/ 4708926 h 84"/>
                <a:gd name="T6" fmla="*/ 9208030 w 99"/>
                <a:gd name="T7" fmla="*/ 8800716 h 84"/>
                <a:gd name="T8" fmla="*/ 12708464 w 99"/>
                <a:gd name="T9" fmla="*/ 8322506 h 84"/>
                <a:gd name="T10" fmla="*/ 12926600 w 99"/>
                <a:gd name="T11" fmla="*/ 11294997 h 84"/>
                <a:gd name="T12" fmla="*/ 15293852 w 99"/>
                <a:gd name="T13" fmla="*/ 11919100 h 84"/>
                <a:gd name="T14" fmla="*/ 14962629 w 99"/>
                <a:gd name="T15" fmla="*/ 13390422 h 84"/>
                <a:gd name="T16" fmla="*/ 15075559 w 99"/>
                <a:gd name="T17" fmla="*/ 13741386 h 84"/>
                <a:gd name="T18" fmla="*/ 15810071 w 99"/>
                <a:gd name="T19" fmla="*/ 11797865 h 84"/>
                <a:gd name="T20" fmla="*/ 13595138 w 99"/>
                <a:gd name="T21" fmla="*/ 10823100 h 84"/>
                <a:gd name="T22" fmla="*/ 13226488 w 99"/>
                <a:gd name="T23" fmla="*/ 7825926 h 84"/>
                <a:gd name="T24" fmla="*/ 10216093 w 99"/>
                <a:gd name="T25" fmla="*/ 7350479 h 84"/>
                <a:gd name="T26" fmla="*/ 8848689 w 99"/>
                <a:gd name="T27" fmla="*/ 3733637 h 84"/>
                <a:gd name="T28" fmla="*/ 3743676 w 99"/>
                <a:gd name="T29" fmla="*/ 3944297 h 84"/>
                <a:gd name="T30" fmla="*/ 2007625 w 99"/>
                <a:gd name="T31" fmla="*/ 498430 h 84"/>
                <a:gd name="T32" fmla="*/ 0 w 99"/>
                <a:gd name="T33" fmla="*/ 624197 h 84"/>
                <a:gd name="T34" fmla="*/ 0 w 99"/>
                <a:gd name="T35" fmla="*/ 1794623 h 84"/>
                <a:gd name="T36" fmla="*/ 1850999 w 99"/>
                <a:gd name="T37" fmla="*/ 147132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7107A8DF-3135-0542-AD00-C76FC2315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2069"/>
              <a:ext cx="89" cy="21"/>
            </a:xfrm>
            <a:custGeom>
              <a:avLst/>
              <a:gdLst>
                <a:gd name="T0" fmla="*/ 5666143 w 38"/>
                <a:gd name="T1" fmla="*/ 861159 h 9"/>
                <a:gd name="T2" fmla="*/ 1465247 w 38"/>
                <a:gd name="T3" fmla="*/ 0 h 9"/>
                <a:gd name="T4" fmla="*/ 140306 w 38"/>
                <a:gd name="T5" fmla="*/ 0 h 9"/>
                <a:gd name="T6" fmla="*/ 0 w 38"/>
                <a:gd name="T7" fmla="*/ 1273179 h 9"/>
                <a:gd name="T8" fmla="*/ 5666143 w 38"/>
                <a:gd name="T9" fmla="*/ 86115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3365AAFE-54C2-BF44-B367-318C110A7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" y="1631"/>
              <a:ext cx="1601" cy="1531"/>
            </a:xfrm>
            <a:custGeom>
              <a:avLst/>
              <a:gdLst>
                <a:gd name="T0" fmla="*/ 114452685 w 677"/>
                <a:gd name="T1" fmla="*/ 29528877 h 648"/>
                <a:gd name="T2" fmla="*/ 82964589 w 677"/>
                <a:gd name="T3" fmla="*/ 15007108 h 648"/>
                <a:gd name="T4" fmla="*/ 65185320 w 677"/>
                <a:gd name="T5" fmla="*/ 6080943 h 648"/>
                <a:gd name="T6" fmla="*/ 52522683 w 677"/>
                <a:gd name="T7" fmla="*/ 0 h 648"/>
                <a:gd name="T8" fmla="*/ 35460126 w 677"/>
                <a:gd name="T9" fmla="*/ 7441371 h 648"/>
                <a:gd name="T10" fmla="*/ 33352276 w 677"/>
                <a:gd name="T11" fmla="*/ 8286155 h 648"/>
                <a:gd name="T12" fmla="*/ 33352276 w 677"/>
                <a:gd name="T13" fmla="*/ 8591131 h 648"/>
                <a:gd name="T14" fmla="*/ 17078960 w 677"/>
                <a:gd name="T15" fmla="*/ 15882001 h 648"/>
                <a:gd name="T16" fmla="*/ 0 w 677"/>
                <a:gd name="T17" fmla="*/ 23663207 h 648"/>
                <a:gd name="T18" fmla="*/ 0 w 677"/>
                <a:gd name="T19" fmla="*/ 108439653 h 648"/>
                <a:gd name="T20" fmla="*/ 14037097 w 677"/>
                <a:gd name="T21" fmla="*/ 108066006 h 648"/>
                <a:gd name="T22" fmla="*/ 34360832 w 677"/>
                <a:gd name="T23" fmla="*/ 108797054 h 648"/>
                <a:gd name="T24" fmla="*/ 40389092 w 677"/>
                <a:gd name="T25" fmla="*/ 108797054 h 648"/>
                <a:gd name="T26" fmla="*/ 69600928 w 677"/>
                <a:gd name="T27" fmla="*/ 108797054 h 648"/>
                <a:gd name="T28" fmla="*/ 77866697 w 677"/>
                <a:gd name="T29" fmla="*/ 109434907 h 648"/>
                <a:gd name="T30" fmla="*/ 93763078 w 677"/>
                <a:gd name="T31" fmla="*/ 107732713 h 648"/>
                <a:gd name="T32" fmla="*/ 108152235 w 677"/>
                <a:gd name="T33" fmla="*/ 108591307 h 648"/>
                <a:gd name="T34" fmla="*/ 115820202 w 677"/>
                <a:gd name="T35" fmla="*/ 30109452 h 648"/>
                <a:gd name="T36" fmla="*/ 114452685 w 677"/>
                <a:gd name="T37" fmla="*/ 29528877 h 648"/>
                <a:gd name="T38" fmla="*/ 114452685 w 677"/>
                <a:gd name="T39" fmla="*/ 29528877 h 64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A161ED15-003B-B545-990C-547B60FBB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" y="1740"/>
              <a:ext cx="560" cy="17"/>
            </a:xfrm>
            <a:custGeom>
              <a:avLst/>
              <a:gdLst>
                <a:gd name="T0" fmla="*/ 40068695 w 237"/>
                <a:gd name="T1" fmla="*/ 1733876 h 7"/>
                <a:gd name="T2" fmla="*/ 38711262 w 237"/>
                <a:gd name="T3" fmla="*/ 713949 h 7"/>
                <a:gd name="T4" fmla="*/ 21841337 w 237"/>
                <a:gd name="T5" fmla="*/ 205785 h 7"/>
                <a:gd name="T6" fmla="*/ 2201750 w 237"/>
                <a:gd name="T7" fmla="*/ 0 h 7"/>
                <a:gd name="T8" fmla="*/ 2001778 w 237"/>
                <a:gd name="T9" fmla="*/ 0 h 7"/>
                <a:gd name="T10" fmla="*/ 2001778 w 237"/>
                <a:gd name="T11" fmla="*/ 499764 h 7"/>
                <a:gd name="T12" fmla="*/ 0 w 237"/>
                <a:gd name="T13" fmla="*/ 1504250 h 7"/>
                <a:gd name="T14" fmla="*/ 4354879 w 237"/>
                <a:gd name="T15" fmla="*/ 1504250 h 7"/>
                <a:gd name="T16" fmla="*/ 40068695 w 237"/>
                <a:gd name="T17" fmla="*/ 1733876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F59958E8-684F-4F4B-B98A-AA47750A5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112569954 w 694"/>
                <a:gd name="T1" fmla="*/ 38245165 h 614"/>
                <a:gd name="T2" fmla="*/ 97044538 w 694"/>
                <a:gd name="T3" fmla="*/ 30898015 h 614"/>
                <a:gd name="T4" fmla="*/ 97375024 w 694"/>
                <a:gd name="T5" fmla="*/ 19978305 h 614"/>
                <a:gd name="T6" fmla="*/ 104342873 w 694"/>
                <a:gd name="T7" fmla="*/ 15916478 h 614"/>
                <a:gd name="T8" fmla="*/ 85698557 w 694"/>
                <a:gd name="T9" fmla="*/ 7401353 h 614"/>
                <a:gd name="T10" fmla="*/ 48946268 w 694"/>
                <a:gd name="T11" fmla="*/ 6672966 h 614"/>
                <a:gd name="T12" fmla="*/ 50102553 w 694"/>
                <a:gd name="T13" fmla="*/ 7731459 h 614"/>
                <a:gd name="T14" fmla="*/ 30812504 w 694"/>
                <a:gd name="T15" fmla="*/ 14918061 h 614"/>
                <a:gd name="T16" fmla="*/ 0 w 694"/>
                <a:gd name="T17" fmla="*/ 16131026 h 614"/>
                <a:gd name="T18" fmla="*/ 56890125 w 694"/>
                <a:gd name="T19" fmla="*/ 16281748 h 614"/>
                <a:gd name="T20" fmla="*/ 4735821 w 694"/>
                <a:gd name="T21" fmla="*/ 20307252 h 614"/>
                <a:gd name="T22" fmla="*/ 0 w 694"/>
                <a:gd name="T23" fmla="*/ 30693139 h 614"/>
                <a:gd name="T24" fmla="*/ 4941140 w 694"/>
                <a:gd name="T25" fmla="*/ 39442208 h 614"/>
                <a:gd name="T26" fmla="*/ 5094563 w 694"/>
                <a:gd name="T27" fmla="*/ 50314358 h 614"/>
                <a:gd name="T28" fmla="*/ 79758772 w 694"/>
                <a:gd name="T29" fmla="*/ 50314358 h 614"/>
                <a:gd name="T30" fmla="*/ 18131608 w 694"/>
                <a:gd name="T31" fmla="*/ 63089618 h 614"/>
                <a:gd name="T32" fmla="*/ 4941140 w 694"/>
                <a:gd name="T33" fmla="*/ 71133255 h 614"/>
                <a:gd name="T34" fmla="*/ 0 w 694"/>
                <a:gd name="T35" fmla="*/ 79220641 h 614"/>
                <a:gd name="T36" fmla="*/ 22715933 w 694"/>
                <a:gd name="T37" fmla="*/ 86621944 h 614"/>
                <a:gd name="T38" fmla="*/ 32544576 w 694"/>
                <a:gd name="T39" fmla="*/ 98477248 h 614"/>
                <a:gd name="T40" fmla="*/ 71297469 w 694"/>
                <a:gd name="T41" fmla="*/ 101188907 h 614"/>
                <a:gd name="T42" fmla="*/ 50460557 w 694"/>
                <a:gd name="T43" fmla="*/ 31889654 h 614"/>
                <a:gd name="T44" fmla="*/ 33544132 w 694"/>
                <a:gd name="T45" fmla="*/ 31560750 h 614"/>
                <a:gd name="T46" fmla="*/ 46213730 w 694"/>
                <a:gd name="T47" fmla="*/ 46693502 h 614"/>
                <a:gd name="T48" fmla="*/ 60620582 w 694"/>
                <a:gd name="T49" fmla="*/ 39292211 h 614"/>
                <a:gd name="T50" fmla="*/ 60620582 w 694"/>
                <a:gd name="T51" fmla="*/ 32040393 h 614"/>
                <a:gd name="T52" fmla="*/ 33174636 w 694"/>
                <a:gd name="T53" fmla="*/ 23532395 h 614"/>
                <a:gd name="T54" fmla="*/ 56261322 w 694"/>
                <a:gd name="T55" fmla="*/ 23532395 h 614"/>
                <a:gd name="T56" fmla="*/ 67567038 w 694"/>
                <a:gd name="T57" fmla="*/ 31049079 h 614"/>
                <a:gd name="T58" fmla="*/ 18620770 w 694"/>
                <a:gd name="T59" fmla="*/ 69769548 h 614"/>
                <a:gd name="T60" fmla="*/ 32328658 w 694"/>
                <a:gd name="T61" fmla="*/ 85742883 h 614"/>
                <a:gd name="T62" fmla="*/ 32544576 w 694"/>
                <a:gd name="T63" fmla="*/ 93939140 h 614"/>
                <a:gd name="T64" fmla="*/ 52682316 w 694"/>
                <a:gd name="T65" fmla="*/ 69984094 h 614"/>
                <a:gd name="T66" fmla="*/ 67567038 w 694"/>
                <a:gd name="T67" fmla="*/ 62609829 h 614"/>
                <a:gd name="T68" fmla="*/ 34392405 w 694"/>
                <a:gd name="T69" fmla="*/ 78380090 h 614"/>
                <a:gd name="T70" fmla="*/ 52682316 w 694"/>
                <a:gd name="T71" fmla="*/ 85742883 h 614"/>
                <a:gd name="T72" fmla="*/ 67925915 w 694"/>
                <a:gd name="T73" fmla="*/ 94143704 h 614"/>
                <a:gd name="T74" fmla="*/ 50460557 w 694"/>
                <a:gd name="T75" fmla="*/ 95136909 h 614"/>
                <a:gd name="T76" fmla="*/ 82630701 w 694"/>
                <a:gd name="T77" fmla="*/ 71133255 h 614"/>
                <a:gd name="T78" fmla="*/ 70080912 w 694"/>
                <a:gd name="T79" fmla="*/ 70977462 h 614"/>
                <a:gd name="T80" fmla="*/ 107833746 w 694"/>
                <a:gd name="T81" fmla="*/ 85742883 h 614"/>
                <a:gd name="T82" fmla="*/ 107203730 w 694"/>
                <a:gd name="T83" fmla="*/ 94979220 h 614"/>
                <a:gd name="T84" fmla="*/ 93307084 w 694"/>
                <a:gd name="T85" fmla="*/ 95136909 h 614"/>
                <a:gd name="T86" fmla="*/ 72659987 w 694"/>
                <a:gd name="T87" fmla="*/ 86891883 h 614"/>
                <a:gd name="T88" fmla="*/ 70297924 w 694"/>
                <a:gd name="T89" fmla="*/ 79529095 h 614"/>
                <a:gd name="T90" fmla="*/ 82849270 w 694"/>
                <a:gd name="T91" fmla="*/ 71133255 h 614"/>
                <a:gd name="T92" fmla="*/ 111081208 w 694"/>
                <a:gd name="T93" fmla="*/ 53853068 h 614"/>
                <a:gd name="T94" fmla="*/ 110207889 w 694"/>
                <a:gd name="T95" fmla="*/ 63247250 h 614"/>
                <a:gd name="T96" fmla="*/ 69929973 w 694"/>
                <a:gd name="T97" fmla="*/ 63601128 h 614"/>
                <a:gd name="T98" fmla="*/ 110207889 w 694"/>
                <a:gd name="T99" fmla="*/ 63089618 h 614"/>
                <a:gd name="T100" fmla="*/ 98531408 w 694"/>
                <a:gd name="T101" fmla="*/ 62253889 h 614"/>
                <a:gd name="T102" fmla="*/ 30812504 w 694"/>
                <a:gd name="T103" fmla="*/ 62253889 h 614"/>
                <a:gd name="T104" fmla="*/ 107721051 w 694"/>
                <a:gd name="T105" fmla="*/ 55358157 h 614"/>
                <a:gd name="T106" fmla="*/ 96375484 w 694"/>
                <a:gd name="T107" fmla="*/ 50033683 h 614"/>
                <a:gd name="T108" fmla="*/ 111929256 w 694"/>
                <a:gd name="T109" fmla="*/ 46337567 h 614"/>
                <a:gd name="T110" fmla="*/ 112445234 w 694"/>
                <a:gd name="T111" fmla="*/ 39560898 h 61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9A8AB831-80CE-AD4B-A481-B686A46C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1251"/>
              <a:ext cx="60" cy="57"/>
            </a:xfrm>
            <a:custGeom>
              <a:avLst/>
              <a:gdLst>
                <a:gd name="T0" fmla="*/ 4198526 w 25"/>
                <a:gd name="T1" fmla="*/ 2902119 h 24"/>
                <a:gd name="T2" fmla="*/ 3132559 w 25"/>
                <a:gd name="T3" fmla="*/ 0 h 24"/>
                <a:gd name="T4" fmla="*/ 0 w 25"/>
                <a:gd name="T5" fmla="*/ 1615938 h 24"/>
                <a:gd name="T6" fmla="*/ 1249402 w 25"/>
                <a:gd name="T7" fmla="*/ 4351850 h 24"/>
                <a:gd name="T8" fmla="*/ 4198526 w 25"/>
                <a:gd name="T9" fmla="*/ 2902119 h 24"/>
                <a:gd name="T10" fmla="*/ 4198526 w 25"/>
                <a:gd name="T11" fmla="*/ 2902119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15F28DF5-132B-3145-8903-091C68C91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14484249 w 116"/>
                <a:gd name="T1" fmla="*/ 5976490 h 128"/>
                <a:gd name="T2" fmla="*/ 5914947 w 116"/>
                <a:gd name="T3" fmla="*/ 1816738 h 128"/>
                <a:gd name="T4" fmla="*/ 1199631 w 116"/>
                <a:gd name="T5" fmla="*/ 9759857 h 128"/>
                <a:gd name="T6" fmla="*/ 5184222 w 116"/>
                <a:gd name="T7" fmla="*/ 15382771 h 128"/>
                <a:gd name="T8" fmla="*/ 1725879 w 116"/>
                <a:gd name="T9" fmla="*/ 19873053 h 128"/>
                <a:gd name="T10" fmla="*/ 19513538 w 116"/>
                <a:gd name="T11" fmla="*/ 13896575 h 128"/>
                <a:gd name="T12" fmla="*/ 14484249 w 116"/>
                <a:gd name="T13" fmla="*/ 12562811 h 128"/>
                <a:gd name="T14" fmla="*/ 14484249 w 116"/>
                <a:gd name="T15" fmla="*/ 5976490 h 1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EF012D49-0B50-7A47-926F-A104E273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" y="1453"/>
              <a:ext cx="248" cy="109"/>
            </a:xfrm>
            <a:custGeom>
              <a:avLst/>
              <a:gdLst>
                <a:gd name="T0" fmla="*/ 17661662 w 105"/>
                <a:gd name="T1" fmla="*/ 0 h 46"/>
                <a:gd name="T2" fmla="*/ 8255488 w 105"/>
                <a:gd name="T3" fmla="*/ 1943290 h 46"/>
                <a:gd name="T4" fmla="*/ 0 w 105"/>
                <a:gd name="T5" fmla="*/ 5793357 h 46"/>
                <a:gd name="T6" fmla="*/ 9406172 w 105"/>
                <a:gd name="T7" fmla="*/ 6295610 h 46"/>
                <a:gd name="T8" fmla="*/ 17661662 w 105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FDAE7FFC-4FCD-5B41-AAA1-AE3027793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1142699 h 16"/>
                <a:gd name="T2" fmla="*/ 4090348 w 29"/>
                <a:gd name="T3" fmla="*/ 122685 h 16"/>
                <a:gd name="T4" fmla="*/ 2592617 w 29"/>
                <a:gd name="T5" fmla="*/ 2012580 h 16"/>
                <a:gd name="T6" fmla="*/ 0 w 29"/>
                <a:gd name="T7" fmla="*/ 1142699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37BAC8DE-2224-794A-BD2E-6D944498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559FB3DE-1C9C-294E-B62A-B61367B5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2806B80A-6F29-6C4A-A80C-366C39476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2568"/>
              <a:ext cx="34" cy="577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513806E9-E777-9240-BA0A-E47E8EC60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785834EA-9894-034A-9519-87E06EA3C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" y="2076"/>
              <a:ext cx="356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69 w 355"/>
                <a:gd name="T5" fmla="*/ 356 h 356"/>
                <a:gd name="T6" fmla="*/ 361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AB5B20BB-47E4-C24A-A27F-64856D4201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DEBA6E9C-6489-2C47-B612-FDC2437AD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4" y="3143"/>
              <a:ext cx="492" cy="11"/>
            </a:xfrm>
            <a:custGeom>
              <a:avLst/>
              <a:gdLst>
                <a:gd name="T0" fmla="*/ 5794866 w 208"/>
                <a:gd name="T1" fmla="*/ 0 h 5"/>
                <a:gd name="T2" fmla="*/ 0 w 208"/>
                <a:gd name="T3" fmla="*/ 0 h 5"/>
                <a:gd name="T4" fmla="*/ 0 w 208"/>
                <a:gd name="T5" fmla="*/ 310079 h 5"/>
                <a:gd name="T6" fmla="*/ 6163925 w 208"/>
                <a:gd name="T7" fmla="*/ 310079 h 5"/>
                <a:gd name="T8" fmla="*/ 35704182 w 208"/>
                <a:gd name="T9" fmla="*/ 257371 h 5"/>
                <a:gd name="T10" fmla="*/ 35704182 w 208"/>
                <a:gd name="T11" fmla="*/ 0 h 5"/>
                <a:gd name="T12" fmla="*/ 35185035 w 208"/>
                <a:gd name="T13" fmla="*/ 0 h 5"/>
                <a:gd name="T14" fmla="*/ 5794866 w 208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Group 33">
            <a:extLst>
              <a:ext uri="{FF2B5EF4-FFF2-40B4-BE49-F238E27FC236}">
                <a16:creationId xmlns:a16="http://schemas.microsoft.com/office/drawing/2014/main" id="{C9E2506E-6A1B-7841-A19A-136652E8D05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14500" y="4545013"/>
            <a:ext cx="1873250" cy="2324100"/>
            <a:chOff x="3359" y="1523"/>
            <a:chExt cx="943" cy="1170"/>
          </a:xfrm>
        </p:grpSpPr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C5D1F0E5-9A36-2146-A56C-770657449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36108685 w 399"/>
                <a:gd name="T1" fmla="*/ 65554444 h 390"/>
                <a:gd name="T2" fmla="*/ 62596491 w 399"/>
                <a:gd name="T3" fmla="*/ 33712526 h 390"/>
                <a:gd name="T4" fmla="*/ 10688224 w 399"/>
                <a:gd name="T5" fmla="*/ 19960409 h 390"/>
                <a:gd name="T6" fmla="*/ 36108685 w 399"/>
                <a:gd name="T7" fmla="*/ 65554444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42802FDE-BF28-F740-97E4-9FD6FC6C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22988116 w 238"/>
                <a:gd name="T1" fmla="*/ 23102607 h 334"/>
                <a:gd name="T2" fmla="*/ 39886425 w 238"/>
                <a:gd name="T3" fmla="*/ 20417546 h 334"/>
                <a:gd name="T4" fmla="*/ 22627492 w 238"/>
                <a:gd name="T5" fmla="*/ 19173302 h 334"/>
                <a:gd name="T6" fmla="*/ 39886425 w 238"/>
                <a:gd name="T7" fmla="*/ 9112324 h 334"/>
                <a:gd name="T8" fmla="*/ 21943392 w 238"/>
                <a:gd name="T9" fmla="*/ 14140415 h 334"/>
                <a:gd name="T10" fmla="*/ 21943392 w 238"/>
                <a:gd name="T11" fmla="*/ 14140415 h 334"/>
                <a:gd name="T12" fmla="*/ 29806130 w 238"/>
                <a:gd name="T13" fmla="*/ 996767 h 334"/>
                <a:gd name="T14" fmla="*/ 21155482 w 238"/>
                <a:gd name="T15" fmla="*/ 10415636 h 334"/>
                <a:gd name="T16" fmla="*/ 15389466 w 238"/>
                <a:gd name="T17" fmla="*/ 0 h 334"/>
                <a:gd name="T18" fmla="*/ 19804101 w 238"/>
                <a:gd name="T19" fmla="*/ 14339931 h 334"/>
                <a:gd name="T20" fmla="*/ 19959586 w 238"/>
                <a:gd name="T21" fmla="*/ 14984097 h 334"/>
                <a:gd name="T22" fmla="*/ 3693693 w 238"/>
                <a:gd name="T23" fmla="*/ 4718624 h 334"/>
                <a:gd name="T24" fmla="*/ 18241051 w 238"/>
                <a:gd name="T25" fmla="*/ 19686398 h 334"/>
                <a:gd name="T26" fmla="*/ 0 w 238"/>
                <a:gd name="T27" fmla="*/ 17067816 h 334"/>
                <a:gd name="T28" fmla="*/ 18605506 w 238"/>
                <a:gd name="T29" fmla="*/ 23761791 h 334"/>
                <a:gd name="T30" fmla="*/ 17944282 w 238"/>
                <a:gd name="T31" fmla="*/ 56283268 h 334"/>
                <a:gd name="T32" fmla="*/ 21943392 w 238"/>
                <a:gd name="T33" fmla="*/ 56283268 h 334"/>
                <a:gd name="T34" fmla="*/ 22988116 w 238"/>
                <a:gd name="T35" fmla="*/ 23102607 h 3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5EFD279B-275B-5D45-9C6B-5E38B102F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1620"/>
              <a:ext cx="596" cy="193"/>
            </a:xfrm>
            <a:custGeom>
              <a:avLst/>
              <a:gdLst>
                <a:gd name="T0" fmla="*/ 25200524 w 252"/>
                <a:gd name="T1" fmla="*/ 3292411 h 81"/>
                <a:gd name="T2" fmla="*/ 28974185 w 252"/>
                <a:gd name="T3" fmla="*/ 14290116 h 81"/>
                <a:gd name="T4" fmla="*/ 37153365 w 252"/>
                <a:gd name="T5" fmla="*/ 6463091 h 81"/>
                <a:gd name="T6" fmla="*/ 39420842 w 252"/>
                <a:gd name="T7" fmla="*/ 14993288 h 81"/>
                <a:gd name="T8" fmla="*/ 39914186 w 252"/>
                <a:gd name="T9" fmla="*/ 5886336 h 81"/>
                <a:gd name="T10" fmla="*/ 29503965 w 252"/>
                <a:gd name="T11" fmla="*/ 11423684 h 81"/>
                <a:gd name="T12" fmla="*/ 24144161 w 252"/>
                <a:gd name="T13" fmla="*/ 801867 h 81"/>
                <a:gd name="T14" fmla="*/ 19696520 w 252"/>
                <a:gd name="T15" fmla="*/ 6057996 h 81"/>
                <a:gd name="T16" fmla="*/ 14544462 w 252"/>
                <a:gd name="T17" fmla="*/ 406417 h 81"/>
                <a:gd name="T18" fmla="*/ 8395608 w 252"/>
                <a:gd name="T19" fmla="*/ 12126955 h 81"/>
                <a:gd name="T20" fmla="*/ 0 w 252"/>
                <a:gd name="T21" fmla="*/ 9513444 h 81"/>
                <a:gd name="T22" fmla="*/ 9555782 w 252"/>
                <a:gd name="T23" fmla="*/ 14604832 h 81"/>
                <a:gd name="T24" fmla="*/ 14062559 w 252"/>
                <a:gd name="T25" fmla="*/ 2081908 h 81"/>
                <a:gd name="T26" fmla="*/ 19571533 w 252"/>
                <a:gd name="T27" fmla="*/ 8770501 h 81"/>
                <a:gd name="T28" fmla="*/ 25200524 w 252"/>
                <a:gd name="T29" fmla="*/ 3292411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61BCEF27-9056-0040-B860-075DF9840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15721119 w 129"/>
                <a:gd name="T1" fmla="*/ 42931400 h 280"/>
                <a:gd name="T2" fmla="*/ 15164423 w 129"/>
                <a:gd name="T3" fmla="*/ 36700823 h 280"/>
                <a:gd name="T4" fmla="*/ 8515278 w 129"/>
                <a:gd name="T5" fmla="*/ 39039427 h 280"/>
                <a:gd name="T6" fmla="*/ 10895082 w 129"/>
                <a:gd name="T7" fmla="*/ 31039793 h 280"/>
                <a:gd name="T8" fmla="*/ 5125482 w 129"/>
                <a:gd name="T9" fmla="*/ 30711901 h 280"/>
                <a:gd name="T10" fmla="*/ 7654077 w 129"/>
                <a:gd name="T11" fmla="*/ 24390848 h 280"/>
                <a:gd name="T12" fmla="*/ 1856554 w 129"/>
                <a:gd name="T13" fmla="*/ 22195459 h 280"/>
                <a:gd name="T14" fmla="*/ 8145141 w 129"/>
                <a:gd name="T15" fmla="*/ 17411002 h 280"/>
                <a:gd name="T16" fmla="*/ 2752027 w 129"/>
                <a:gd name="T17" fmla="*/ 13719253 h 280"/>
                <a:gd name="T18" fmla="*/ 7654077 w 129"/>
                <a:gd name="T19" fmla="*/ 10659635 h 280"/>
                <a:gd name="T20" fmla="*/ 4760431 w 129"/>
                <a:gd name="T21" fmla="*/ 5875334 h 280"/>
                <a:gd name="T22" fmla="*/ 7990702 w 129"/>
                <a:gd name="T23" fmla="*/ 2488795 h 280"/>
                <a:gd name="T24" fmla="*/ 12260109 w 129"/>
                <a:gd name="T25" fmla="*/ 1343511 h 280"/>
                <a:gd name="T26" fmla="*/ 3908759 w 129"/>
                <a:gd name="T27" fmla="*/ 4160407 h 280"/>
                <a:gd name="T28" fmla="*/ 5977303 w 129"/>
                <a:gd name="T29" fmla="*/ 10331978 h 280"/>
                <a:gd name="T30" fmla="*/ 1369218 w 129"/>
                <a:gd name="T31" fmla="*/ 13988627 h 280"/>
                <a:gd name="T32" fmla="*/ 5769373 w 129"/>
                <a:gd name="T33" fmla="*/ 17675494 h 280"/>
                <a:gd name="T34" fmla="*/ 152337 w 129"/>
                <a:gd name="T35" fmla="*/ 23400453 h 280"/>
                <a:gd name="T36" fmla="*/ 5769373 w 129"/>
                <a:gd name="T37" fmla="*/ 25738530 h 280"/>
                <a:gd name="T38" fmla="*/ 3756855 w 129"/>
                <a:gd name="T39" fmla="*/ 31194115 h 280"/>
                <a:gd name="T40" fmla="*/ 9034840 w 129"/>
                <a:gd name="T41" fmla="*/ 31754806 h 280"/>
                <a:gd name="T42" fmla="*/ 6982041 w 129"/>
                <a:gd name="T43" fmla="*/ 39542760 h 280"/>
                <a:gd name="T44" fmla="*/ 13640766 w 129"/>
                <a:gd name="T45" fmla="*/ 38553897 h 280"/>
                <a:gd name="T46" fmla="*/ 17025537 w 129"/>
                <a:gd name="T47" fmla="*/ 45530801 h 280"/>
                <a:gd name="T48" fmla="*/ 22005703 w 129"/>
                <a:gd name="T49" fmla="*/ 41584981 h 280"/>
                <a:gd name="T50" fmla="*/ 15721119 w 129"/>
                <a:gd name="T51" fmla="*/ 4293140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C266DBAE-42C7-7F4F-9EC6-3C4BC1A9A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" y="1779"/>
              <a:ext cx="392" cy="667"/>
            </a:xfrm>
            <a:custGeom>
              <a:avLst/>
              <a:gdLst>
                <a:gd name="T0" fmla="*/ 27341001 w 166"/>
                <a:gd name="T1" fmla="*/ 19222245 h 282"/>
                <a:gd name="T2" fmla="*/ 23149898 w 166"/>
                <a:gd name="T3" fmla="*/ 14220745 h 282"/>
                <a:gd name="T4" fmla="*/ 25974553 w 166"/>
                <a:gd name="T5" fmla="*/ 9568150 h 282"/>
                <a:gd name="T6" fmla="*/ 21951625 w 166"/>
                <a:gd name="T7" fmla="*/ 6378516 h 282"/>
                <a:gd name="T8" fmla="*/ 22794037 w 166"/>
                <a:gd name="T9" fmla="*/ 2240110 h 282"/>
                <a:gd name="T10" fmla="*/ 19099121 w 166"/>
                <a:gd name="T11" fmla="*/ 1869726 h 282"/>
                <a:gd name="T12" fmla="*/ 19612582 w 166"/>
                <a:gd name="T13" fmla="*/ 2384232 h 282"/>
                <a:gd name="T14" fmla="*/ 21951625 w 166"/>
                <a:gd name="T15" fmla="*/ 2914177 h 282"/>
                <a:gd name="T16" fmla="*/ 20448895 w 166"/>
                <a:gd name="T17" fmla="*/ 7168143 h 282"/>
                <a:gd name="T18" fmla="*/ 24513394 w 166"/>
                <a:gd name="T19" fmla="*/ 9786293 h 282"/>
                <a:gd name="T20" fmla="*/ 20296145 w 166"/>
                <a:gd name="T21" fmla="*/ 14714488 h 282"/>
                <a:gd name="T22" fmla="*/ 25860214 w 166"/>
                <a:gd name="T23" fmla="*/ 18703737 h 282"/>
                <a:gd name="T24" fmla="*/ 19612582 w 166"/>
                <a:gd name="T25" fmla="*/ 26391260 h 282"/>
                <a:gd name="T26" fmla="*/ 23300600 w 166"/>
                <a:gd name="T27" fmla="*/ 31170296 h 282"/>
                <a:gd name="T28" fmla="*/ 14758224 w 166"/>
                <a:gd name="T29" fmla="*/ 33635592 h 282"/>
                <a:gd name="T30" fmla="*/ 17621663 w 166"/>
                <a:gd name="T31" fmla="*/ 40463058 h 282"/>
                <a:gd name="T32" fmla="*/ 13292210 w 166"/>
                <a:gd name="T33" fmla="*/ 38560805 h 282"/>
                <a:gd name="T34" fmla="*/ 11727865 w 166"/>
                <a:gd name="T35" fmla="*/ 43585567 h 282"/>
                <a:gd name="T36" fmla="*/ 6051382 w 166"/>
                <a:gd name="T37" fmla="*/ 39093520 h 282"/>
                <a:gd name="T38" fmla="*/ 4178411 w 166"/>
                <a:gd name="T39" fmla="*/ 46480349 h 282"/>
                <a:gd name="T40" fmla="*/ 0 w 166"/>
                <a:gd name="T41" fmla="*/ 42703100 h 282"/>
                <a:gd name="T42" fmla="*/ 4060553 w 166"/>
                <a:gd name="T43" fmla="*/ 47695838 h 282"/>
                <a:gd name="T44" fmla="*/ 7042436 w 166"/>
                <a:gd name="T45" fmla="*/ 41318133 h 282"/>
                <a:gd name="T46" fmla="*/ 12413365 w 166"/>
                <a:gd name="T47" fmla="*/ 45465381 h 282"/>
                <a:gd name="T48" fmla="*/ 14554946 w 166"/>
                <a:gd name="T49" fmla="*/ 41318133 h 282"/>
                <a:gd name="T50" fmla="*/ 19305103 w 166"/>
                <a:gd name="T51" fmla="*/ 41174073 h 282"/>
                <a:gd name="T52" fmla="*/ 16630331 w 166"/>
                <a:gd name="T53" fmla="*/ 35011786 h 282"/>
                <a:gd name="T54" fmla="*/ 24984420 w 166"/>
                <a:gd name="T55" fmla="*/ 31909883 h 282"/>
                <a:gd name="T56" fmla="*/ 21951625 w 166"/>
                <a:gd name="T57" fmla="*/ 26391260 h 282"/>
                <a:gd name="T58" fmla="*/ 27341001 w 166"/>
                <a:gd name="T59" fmla="*/ 19222245 h 2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43">
            <a:extLst>
              <a:ext uri="{FF2B5EF4-FFF2-40B4-BE49-F238E27FC236}">
                <a16:creationId xmlns:a16="http://schemas.microsoft.com/office/drawing/2014/main" id="{512D5F1E-7EE7-7442-9D65-1E7540E3101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68400" y="5011738"/>
            <a:ext cx="1497013" cy="1857375"/>
            <a:chOff x="3367" y="1523"/>
            <a:chExt cx="943" cy="1170"/>
          </a:xfrm>
        </p:grpSpPr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692D8662-7590-CD46-B65E-47821DBD6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2259676 h 37"/>
                <a:gd name="T2" fmla="*/ 16267303 w 100"/>
                <a:gd name="T3" fmla="*/ 6845729 h 37"/>
                <a:gd name="T4" fmla="*/ 16630125 w 100"/>
                <a:gd name="T5" fmla="*/ 4588261 h 37"/>
                <a:gd name="T6" fmla="*/ 631147 w 100"/>
                <a:gd name="T7" fmla="*/ 0 h 37"/>
                <a:gd name="T8" fmla="*/ 0 w 100"/>
                <a:gd name="T9" fmla="*/ 225967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3BF492CD-D8A0-2E4C-968D-129FBD79D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35957306 w 399"/>
                <a:gd name="T1" fmla="*/ 65554444 h 390"/>
                <a:gd name="T2" fmla="*/ 62441482 w 399"/>
                <a:gd name="T3" fmla="*/ 33712526 h 390"/>
                <a:gd name="T4" fmla="*/ 10536779 w 399"/>
                <a:gd name="T5" fmla="*/ 19960409 h 390"/>
                <a:gd name="T6" fmla="*/ 35957306 w 399"/>
                <a:gd name="T7" fmla="*/ 65554444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E576A45C-3209-3549-8FE8-EBD651663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22611001 w 239"/>
                <a:gd name="T1" fmla="*/ 23102607 h 334"/>
                <a:gd name="T2" fmla="*/ 39545953 w 239"/>
                <a:gd name="T3" fmla="*/ 20417546 h 334"/>
                <a:gd name="T4" fmla="*/ 22611001 w 239"/>
                <a:gd name="T5" fmla="*/ 19173302 h 334"/>
                <a:gd name="T6" fmla="*/ 39695842 w 239"/>
                <a:gd name="T7" fmla="*/ 9112324 h 334"/>
                <a:gd name="T8" fmla="*/ 22102374 w 239"/>
                <a:gd name="T9" fmla="*/ 14140415 h 334"/>
                <a:gd name="T10" fmla="*/ 22102374 w 239"/>
                <a:gd name="T11" fmla="*/ 14140415 h 334"/>
                <a:gd name="T12" fmla="*/ 29562435 w 239"/>
                <a:gd name="T13" fmla="*/ 996767 h 334"/>
                <a:gd name="T14" fmla="*/ 21117352 w 239"/>
                <a:gd name="T15" fmla="*/ 10415636 h 334"/>
                <a:gd name="T16" fmla="*/ 15269271 w 239"/>
                <a:gd name="T17" fmla="*/ 0 h 334"/>
                <a:gd name="T18" fmla="*/ 19778609 w 239"/>
                <a:gd name="T19" fmla="*/ 14339931 h 334"/>
                <a:gd name="T20" fmla="*/ 19778609 w 239"/>
                <a:gd name="T21" fmla="*/ 14984097 h 334"/>
                <a:gd name="T22" fmla="*/ 3513029 w 239"/>
                <a:gd name="T23" fmla="*/ 4718624 h 334"/>
                <a:gd name="T24" fmla="*/ 17958199 w 239"/>
                <a:gd name="T25" fmla="*/ 19686398 h 334"/>
                <a:gd name="T26" fmla="*/ 0 w 239"/>
                <a:gd name="T27" fmla="*/ 17067816 h 334"/>
                <a:gd name="T28" fmla="*/ 18310269 w 239"/>
                <a:gd name="T29" fmla="*/ 23761791 h 334"/>
                <a:gd name="T30" fmla="*/ 17592590 w 239"/>
                <a:gd name="T31" fmla="*/ 56283268 h 334"/>
                <a:gd name="T32" fmla="*/ 21599171 w 239"/>
                <a:gd name="T33" fmla="*/ 56283268 h 334"/>
                <a:gd name="T34" fmla="*/ 22611001 w 239"/>
                <a:gd name="T35" fmla="*/ 23102607 h 3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F0E5DF1A-5F7D-6043-9323-326A41B58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33085315 w 251"/>
                <a:gd name="T1" fmla="*/ 13656659 h 81"/>
                <a:gd name="T2" fmla="*/ 42365557 w 251"/>
                <a:gd name="T3" fmla="*/ 8863874 h 81"/>
                <a:gd name="T4" fmla="*/ 34289067 w 251"/>
                <a:gd name="T5" fmla="*/ 11322669 h 81"/>
                <a:gd name="T6" fmla="*/ 28361449 w 251"/>
                <a:gd name="T7" fmla="*/ 368759 h 81"/>
                <a:gd name="T8" fmla="*/ 22922089 w 251"/>
                <a:gd name="T9" fmla="*/ 5667695 h 81"/>
                <a:gd name="T10" fmla="*/ 18711404 w 251"/>
                <a:gd name="T11" fmla="*/ 665541 h 81"/>
                <a:gd name="T12" fmla="*/ 13364469 w 251"/>
                <a:gd name="T13" fmla="*/ 10605039 h 81"/>
                <a:gd name="T14" fmla="*/ 3201217 w 251"/>
                <a:gd name="T15" fmla="*/ 5442612 h 81"/>
                <a:gd name="T16" fmla="*/ 3726225 w 251"/>
                <a:gd name="T17" fmla="*/ 13937941 h 81"/>
                <a:gd name="T18" fmla="*/ 5721651 w 251"/>
                <a:gd name="T19" fmla="*/ 6042683 h 81"/>
                <a:gd name="T20" fmla="*/ 14004071 w 251"/>
                <a:gd name="T21" fmla="*/ 13271855 h 81"/>
                <a:gd name="T22" fmla="*/ 17868047 w 251"/>
                <a:gd name="T23" fmla="*/ 2984028 h 81"/>
                <a:gd name="T24" fmla="*/ 23280334 w 251"/>
                <a:gd name="T25" fmla="*/ 8124385 h 81"/>
                <a:gd name="T26" fmla="*/ 28849613 w 251"/>
                <a:gd name="T27" fmla="*/ 1949184 h 81"/>
                <a:gd name="T28" fmla="*/ 33085315 w 251"/>
                <a:gd name="T29" fmla="*/ 13656659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7070C701-E8F0-2A42-AC09-F1D6BDC2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15914748 w 130"/>
                <a:gd name="T1" fmla="*/ 17675494 h 280"/>
                <a:gd name="T2" fmla="*/ 20460086 w 130"/>
                <a:gd name="T3" fmla="*/ 13988627 h 280"/>
                <a:gd name="T4" fmla="*/ 15757061 w 130"/>
                <a:gd name="T5" fmla="*/ 10331978 h 280"/>
                <a:gd name="T6" fmla="*/ 17963704 w 130"/>
                <a:gd name="T7" fmla="*/ 4160407 h 280"/>
                <a:gd name="T8" fmla="*/ 9386471 w 130"/>
                <a:gd name="T9" fmla="*/ 1343511 h 280"/>
                <a:gd name="T10" fmla="*/ 13566564 w 130"/>
                <a:gd name="T11" fmla="*/ 2488795 h 280"/>
                <a:gd name="T12" fmla="*/ 16970337 w 130"/>
                <a:gd name="T13" fmla="*/ 5875334 h 280"/>
                <a:gd name="T14" fmla="*/ 13923236 w 130"/>
                <a:gd name="T15" fmla="*/ 10659635 h 280"/>
                <a:gd name="T16" fmla="*/ 18982339 w 130"/>
                <a:gd name="T17" fmla="*/ 13719253 h 280"/>
                <a:gd name="T18" fmla="*/ 13415347 w 130"/>
                <a:gd name="T19" fmla="*/ 17411002 h 280"/>
                <a:gd name="T20" fmla="*/ 19976372 w 130"/>
                <a:gd name="T21" fmla="*/ 22195459 h 280"/>
                <a:gd name="T22" fmla="*/ 14081063 w 130"/>
                <a:gd name="T23" fmla="*/ 24390848 h 280"/>
                <a:gd name="T24" fmla="*/ 16636460 w 130"/>
                <a:gd name="T25" fmla="*/ 30711901 h 280"/>
                <a:gd name="T26" fmla="*/ 10955682 w 130"/>
                <a:gd name="T27" fmla="*/ 31039793 h 280"/>
                <a:gd name="T28" fmla="*/ 13297374 w 130"/>
                <a:gd name="T29" fmla="*/ 39039427 h 280"/>
                <a:gd name="T30" fmla="*/ 6894035 w 130"/>
                <a:gd name="T31" fmla="*/ 36700823 h 280"/>
                <a:gd name="T32" fmla="*/ 6165396 w 130"/>
                <a:gd name="T33" fmla="*/ 42931400 h 280"/>
                <a:gd name="T34" fmla="*/ 0 w 130"/>
                <a:gd name="T35" fmla="*/ 41584981 h 280"/>
                <a:gd name="T36" fmla="*/ 4838202 w 130"/>
                <a:gd name="T37" fmla="*/ 45530801 h 280"/>
                <a:gd name="T38" fmla="*/ 8241221 w 130"/>
                <a:gd name="T39" fmla="*/ 38553897 h 280"/>
                <a:gd name="T40" fmla="*/ 14916544 w 130"/>
                <a:gd name="T41" fmla="*/ 39542760 h 280"/>
                <a:gd name="T42" fmla="*/ 12725544 w 130"/>
                <a:gd name="T43" fmla="*/ 31754806 h 280"/>
                <a:gd name="T44" fmla="*/ 17963704 w 130"/>
                <a:gd name="T45" fmla="*/ 31194115 h 280"/>
                <a:gd name="T46" fmla="*/ 15914748 w 130"/>
                <a:gd name="T47" fmla="*/ 25738530 h 280"/>
                <a:gd name="T48" fmla="*/ 21454714 w 130"/>
                <a:gd name="T49" fmla="*/ 23400453 h 280"/>
                <a:gd name="T50" fmla="*/ 15914748 w 130"/>
                <a:gd name="T51" fmla="*/ 17675494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4C13F5C6-27B0-D041-BA62-69F65B779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23085460 w 165"/>
                <a:gd name="T1" fmla="*/ 45501755 h 282"/>
                <a:gd name="T2" fmla="*/ 21261059 w 165"/>
                <a:gd name="T3" fmla="*/ 38272028 h 282"/>
                <a:gd name="T4" fmla="*/ 15717052 w 165"/>
                <a:gd name="T5" fmla="*/ 42672821 h 282"/>
                <a:gd name="T6" fmla="*/ 14242287 w 165"/>
                <a:gd name="T7" fmla="*/ 37760145 h 282"/>
                <a:gd name="T8" fmla="*/ 9792033 w 165"/>
                <a:gd name="T9" fmla="*/ 39596012 h 282"/>
                <a:gd name="T10" fmla="*/ 12942417 w 165"/>
                <a:gd name="T11" fmla="*/ 32907294 h 282"/>
                <a:gd name="T12" fmla="*/ 4450165 w 165"/>
                <a:gd name="T13" fmla="*/ 30585769 h 282"/>
                <a:gd name="T14" fmla="*/ 8052988 w 165"/>
                <a:gd name="T15" fmla="*/ 25895495 h 282"/>
                <a:gd name="T16" fmla="*/ 1952884 w 165"/>
                <a:gd name="T17" fmla="*/ 18283311 h 282"/>
                <a:gd name="T18" fmla="*/ 7368891 w 165"/>
                <a:gd name="T19" fmla="*/ 14418843 h 282"/>
                <a:gd name="T20" fmla="*/ 3125622 w 165"/>
                <a:gd name="T21" fmla="*/ 9597941 h 282"/>
                <a:gd name="T22" fmla="*/ 7229626 w 165"/>
                <a:gd name="T23" fmla="*/ 7048604 h 282"/>
                <a:gd name="T24" fmla="*/ 5775943 w 165"/>
                <a:gd name="T25" fmla="*/ 2830082 h 282"/>
                <a:gd name="T26" fmla="*/ 8052988 w 165"/>
                <a:gd name="T27" fmla="*/ 2346852 h 282"/>
                <a:gd name="T28" fmla="*/ 8343380 w 165"/>
                <a:gd name="T29" fmla="*/ 1835116 h 282"/>
                <a:gd name="T30" fmla="*/ 4715663 w 165"/>
                <a:gd name="T31" fmla="*/ 2192045 h 282"/>
                <a:gd name="T32" fmla="*/ 5775943 w 165"/>
                <a:gd name="T33" fmla="*/ 6168839 h 282"/>
                <a:gd name="T34" fmla="*/ 1798165 w 165"/>
                <a:gd name="T35" fmla="*/ 9398403 h 282"/>
                <a:gd name="T36" fmla="*/ 4450165 w 165"/>
                <a:gd name="T37" fmla="*/ 13933719 h 282"/>
                <a:gd name="T38" fmla="*/ 499113 w 165"/>
                <a:gd name="T39" fmla="*/ 18845748 h 282"/>
                <a:gd name="T40" fmla="*/ 5775943 w 165"/>
                <a:gd name="T41" fmla="*/ 25895495 h 282"/>
                <a:gd name="T42" fmla="*/ 2774152 w 165"/>
                <a:gd name="T43" fmla="*/ 31223306 h 282"/>
                <a:gd name="T44" fmla="*/ 10968935 w 165"/>
                <a:gd name="T45" fmla="*/ 34268232 h 282"/>
                <a:gd name="T46" fmla="*/ 8190732 w 165"/>
                <a:gd name="T47" fmla="*/ 40313096 h 282"/>
                <a:gd name="T48" fmla="*/ 12942417 w 165"/>
                <a:gd name="T49" fmla="*/ 40463954 h 282"/>
                <a:gd name="T50" fmla="*/ 15097194 w 165"/>
                <a:gd name="T51" fmla="*/ 44508043 h 282"/>
                <a:gd name="T52" fmla="*/ 20284502 w 165"/>
                <a:gd name="T53" fmla="*/ 40463954 h 282"/>
                <a:gd name="T54" fmla="*/ 23287926 w 165"/>
                <a:gd name="T55" fmla="*/ 46726987 h 282"/>
                <a:gd name="T56" fmla="*/ 27038520 w 165"/>
                <a:gd name="T57" fmla="*/ 41815115 h 282"/>
                <a:gd name="T58" fmla="*/ 23085460 w 165"/>
                <a:gd name="T59" fmla="*/ 45501755 h 2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" name="Group 159">
            <a:extLst>
              <a:ext uri="{FF2B5EF4-FFF2-40B4-BE49-F238E27FC236}">
                <a16:creationId xmlns:a16="http://schemas.microsoft.com/office/drawing/2014/main" id="{D8B3CE1C-FD15-9C40-A84F-063A1E4B2B5B}"/>
              </a:ext>
            </a:extLst>
          </p:cNvPr>
          <p:cNvGrpSpPr>
            <a:grpSpLocks/>
          </p:cNvGrpSpPr>
          <p:nvPr/>
        </p:nvGrpSpPr>
        <p:grpSpPr bwMode="auto">
          <a:xfrm>
            <a:off x="-22225" y="4349750"/>
            <a:ext cx="1697038" cy="2519363"/>
            <a:chOff x="-3496" y="4350236"/>
            <a:chExt cx="1696783" cy="2518186"/>
          </a:xfrm>
        </p:grpSpPr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68D53F86-84E4-BA43-9593-5B67114B6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9" y="4440682"/>
              <a:ext cx="1615833" cy="1820011"/>
            </a:xfrm>
            <a:custGeom>
              <a:avLst/>
              <a:gdLst>
                <a:gd name="T0" fmla="*/ 738307 w 1615212"/>
                <a:gd name="T1" fmla="*/ 2038 h 1820141"/>
                <a:gd name="T2" fmla="*/ 1597459 w 1615212"/>
                <a:gd name="T3" fmla="*/ 779449 h 1820141"/>
                <a:gd name="T4" fmla="*/ 727855 w 1615212"/>
                <a:gd name="T5" fmla="*/ 1816006 h 1820141"/>
                <a:gd name="T6" fmla="*/ 0 w 1615212"/>
                <a:gd name="T7" fmla="*/ 1571043 h 1820141"/>
                <a:gd name="T8" fmla="*/ 0 w 1615212"/>
                <a:gd name="T9" fmla="*/ 211075 h 1820141"/>
                <a:gd name="T10" fmla="*/ 738307 w 1615212"/>
                <a:gd name="T11" fmla="*/ 2038 h 18201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9008DAF1-C177-914C-9D62-FBFF3CAAB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5" y="5016675"/>
              <a:ext cx="1319015" cy="1851747"/>
            </a:xfrm>
            <a:custGeom>
              <a:avLst/>
              <a:gdLst>
                <a:gd name="T0" fmla="*/ 2147483647 w 238"/>
                <a:gd name="T1" fmla="*/ 2147483647 h 334"/>
                <a:gd name="T2" fmla="*/ 2147483647 w 238"/>
                <a:gd name="T3" fmla="*/ 2147483647 h 334"/>
                <a:gd name="T4" fmla="*/ 2147483647 w 238"/>
                <a:gd name="T5" fmla="*/ 2147483647 h 334"/>
                <a:gd name="T6" fmla="*/ 2147483647 w 238"/>
                <a:gd name="T7" fmla="*/ 2147483647 h 334"/>
                <a:gd name="T8" fmla="*/ 2147483647 w 238"/>
                <a:gd name="T9" fmla="*/ 2147483647 h 334"/>
                <a:gd name="T10" fmla="*/ 2147483647 w 238"/>
                <a:gd name="T11" fmla="*/ 2147483647 h 334"/>
                <a:gd name="T12" fmla="*/ 2147483647 w 238"/>
                <a:gd name="T13" fmla="*/ 2147483647 h 334"/>
                <a:gd name="T14" fmla="*/ 2147483647 w 238"/>
                <a:gd name="T15" fmla="*/ 2147483647 h 334"/>
                <a:gd name="T16" fmla="*/ 2147483647 w 238"/>
                <a:gd name="T17" fmla="*/ 0 h 334"/>
                <a:gd name="T18" fmla="*/ 2147483647 w 238"/>
                <a:gd name="T19" fmla="*/ 2147483647 h 334"/>
                <a:gd name="T20" fmla="*/ 2147483647 w 238"/>
                <a:gd name="T21" fmla="*/ 2147483647 h 334"/>
                <a:gd name="T22" fmla="*/ 2147483647 w 238"/>
                <a:gd name="T23" fmla="*/ 2147483647 h 334"/>
                <a:gd name="T24" fmla="*/ 2147483647 w 238"/>
                <a:gd name="T25" fmla="*/ 2147483647 h 334"/>
                <a:gd name="T26" fmla="*/ 0 w 238"/>
                <a:gd name="T27" fmla="*/ 2147483647 h 334"/>
                <a:gd name="T28" fmla="*/ 2147483647 w 238"/>
                <a:gd name="T29" fmla="*/ 2147483647 h 334"/>
                <a:gd name="T30" fmla="*/ 2147483647 w 238"/>
                <a:gd name="T31" fmla="*/ 2147483647 h 334"/>
                <a:gd name="T32" fmla="*/ 2147483647 w 238"/>
                <a:gd name="T33" fmla="*/ 2147483647 h 334"/>
                <a:gd name="T34" fmla="*/ 2147483647 w 238"/>
                <a:gd name="T35" fmla="*/ 2147483647 h 3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8082C22F-6B2C-0C47-B9C7-891C75DD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96" y="4350236"/>
              <a:ext cx="1398378" cy="450639"/>
            </a:xfrm>
            <a:custGeom>
              <a:avLst/>
              <a:gdLst>
                <a:gd name="T0" fmla="*/ 2147483647 w 252"/>
                <a:gd name="T1" fmla="*/ 2147483647 h 81"/>
                <a:gd name="T2" fmla="*/ 2147483647 w 252"/>
                <a:gd name="T3" fmla="*/ 2147483647 h 81"/>
                <a:gd name="T4" fmla="*/ 2147483647 w 252"/>
                <a:gd name="T5" fmla="*/ 2147483647 h 81"/>
                <a:gd name="T6" fmla="*/ 2147483647 w 252"/>
                <a:gd name="T7" fmla="*/ 2147483647 h 81"/>
                <a:gd name="T8" fmla="*/ 2147483647 w 252"/>
                <a:gd name="T9" fmla="*/ 2147483647 h 81"/>
                <a:gd name="T10" fmla="*/ 2147483647 w 252"/>
                <a:gd name="T11" fmla="*/ 2147483647 h 81"/>
                <a:gd name="T12" fmla="*/ 2147483647 w 252"/>
                <a:gd name="T13" fmla="*/ 2147483647 h 81"/>
                <a:gd name="T14" fmla="*/ 2147483647 w 252"/>
                <a:gd name="T15" fmla="*/ 2147483647 h 81"/>
                <a:gd name="T16" fmla="*/ 2147483647 w 252"/>
                <a:gd name="T17" fmla="*/ 2147483647 h 81"/>
                <a:gd name="T18" fmla="*/ 2147483647 w 252"/>
                <a:gd name="T19" fmla="*/ 2147483647 h 81"/>
                <a:gd name="T20" fmla="*/ 0 w 252"/>
                <a:gd name="T21" fmla="*/ 2147483647 h 81"/>
                <a:gd name="T22" fmla="*/ 2147483647 w 252"/>
                <a:gd name="T23" fmla="*/ 2147483647 h 81"/>
                <a:gd name="T24" fmla="*/ 2147483647 w 252"/>
                <a:gd name="T25" fmla="*/ 2147483647 h 81"/>
                <a:gd name="T26" fmla="*/ 2147483647 w 252"/>
                <a:gd name="T27" fmla="*/ 2147483647 h 81"/>
                <a:gd name="T28" fmla="*/ 2147483647 w 252"/>
                <a:gd name="T29" fmla="*/ 2147483647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66A97EA2-D836-8843-B85D-EDEEA39E1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5" y="4723125"/>
              <a:ext cx="920612" cy="1562956"/>
            </a:xfrm>
            <a:custGeom>
              <a:avLst/>
              <a:gdLst>
                <a:gd name="T0" fmla="*/ 2147483647 w 166"/>
                <a:gd name="T1" fmla="*/ 2147483647 h 282"/>
                <a:gd name="T2" fmla="*/ 2147483647 w 166"/>
                <a:gd name="T3" fmla="*/ 2147483647 h 282"/>
                <a:gd name="T4" fmla="*/ 2147483647 w 166"/>
                <a:gd name="T5" fmla="*/ 2147483647 h 282"/>
                <a:gd name="T6" fmla="*/ 2147483647 w 166"/>
                <a:gd name="T7" fmla="*/ 2147483647 h 282"/>
                <a:gd name="T8" fmla="*/ 2147483647 w 166"/>
                <a:gd name="T9" fmla="*/ 2147483647 h 282"/>
                <a:gd name="T10" fmla="*/ 2147483647 w 166"/>
                <a:gd name="T11" fmla="*/ 2147483647 h 282"/>
                <a:gd name="T12" fmla="*/ 2147483647 w 166"/>
                <a:gd name="T13" fmla="*/ 2147483647 h 282"/>
                <a:gd name="T14" fmla="*/ 2147483647 w 166"/>
                <a:gd name="T15" fmla="*/ 2147483647 h 282"/>
                <a:gd name="T16" fmla="*/ 2147483647 w 166"/>
                <a:gd name="T17" fmla="*/ 2147483647 h 282"/>
                <a:gd name="T18" fmla="*/ 2147483647 w 166"/>
                <a:gd name="T19" fmla="*/ 2147483647 h 282"/>
                <a:gd name="T20" fmla="*/ 2147483647 w 166"/>
                <a:gd name="T21" fmla="*/ 2147483647 h 282"/>
                <a:gd name="T22" fmla="*/ 2147483647 w 166"/>
                <a:gd name="T23" fmla="*/ 2147483647 h 282"/>
                <a:gd name="T24" fmla="*/ 2147483647 w 166"/>
                <a:gd name="T25" fmla="*/ 2147483647 h 282"/>
                <a:gd name="T26" fmla="*/ 2147483647 w 166"/>
                <a:gd name="T27" fmla="*/ 2147483647 h 282"/>
                <a:gd name="T28" fmla="*/ 2147483647 w 166"/>
                <a:gd name="T29" fmla="*/ 2147483647 h 282"/>
                <a:gd name="T30" fmla="*/ 2147483647 w 166"/>
                <a:gd name="T31" fmla="*/ 2147483647 h 282"/>
                <a:gd name="T32" fmla="*/ 2147483647 w 166"/>
                <a:gd name="T33" fmla="*/ 2147483647 h 282"/>
                <a:gd name="T34" fmla="*/ 2147483647 w 166"/>
                <a:gd name="T35" fmla="*/ 2147483647 h 282"/>
                <a:gd name="T36" fmla="*/ 2147483647 w 166"/>
                <a:gd name="T37" fmla="*/ 2147483647 h 282"/>
                <a:gd name="T38" fmla="*/ 2147483647 w 166"/>
                <a:gd name="T39" fmla="*/ 2147483647 h 282"/>
                <a:gd name="T40" fmla="*/ 0 w 166"/>
                <a:gd name="T41" fmla="*/ 2147483647 h 282"/>
                <a:gd name="T42" fmla="*/ 2147483647 w 166"/>
                <a:gd name="T43" fmla="*/ 2147483647 h 282"/>
                <a:gd name="T44" fmla="*/ 2147483647 w 166"/>
                <a:gd name="T45" fmla="*/ 2147483647 h 282"/>
                <a:gd name="T46" fmla="*/ 2147483647 w 166"/>
                <a:gd name="T47" fmla="*/ 2147483647 h 282"/>
                <a:gd name="T48" fmla="*/ 2147483647 w 166"/>
                <a:gd name="T49" fmla="*/ 2147483647 h 282"/>
                <a:gd name="T50" fmla="*/ 2147483647 w 166"/>
                <a:gd name="T51" fmla="*/ 2147483647 h 282"/>
                <a:gd name="T52" fmla="*/ 2147483647 w 166"/>
                <a:gd name="T53" fmla="*/ 2147483647 h 282"/>
                <a:gd name="T54" fmla="*/ 2147483647 w 166"/>
                <a:gd name="T55" fmla="*/ 2147483647 h 282"/>
                <a:gd name="T56" fmla="*/ 2147483647 w 166"/>
                <a:gd name="T57" fmla="*/ 2147483647 h 282"/>
                <a:gd name="T58" fmla="*/ 2147483647 w 166"/>
                <a:gd name="T59" fmla="*/ 2147483647 h 2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9" name="Group 43">
            <a:extLst>
              <a:ext uri="{FF2B5EF4-FFF2-40B4-BE49-F238E27FC236}">
                <a16:creationId xmlns:a16="http://schemas.microsoft.com/office/drawing/2014/main" id="{C56251D1-9D9B-AC4D-9961-2DE5AD8C37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11475" y="4572000"/>
            <a:ext cx="1851025" cy="2297113"/>
            <a:chOff x="3367" y="1523"/>
            <a:chExt cx="943" cy="1170"/>
          </a:xfrm>
        </p:grpSpPr>
        <p:sp>
          <p:nvSpPr>
            <p:cNvPr id="100" name="Freeform 44">
              <a:extLst>
                <a:ext uri="{FF2B5EF4-FFF2-40B4-BE49-F238E27FC236}">
                  <a16:creationId xmlns:a16="http://schemas.microsoft.com/office/drawing/2014/main" id="{641B9614-2672-5D42-BA43-D82822F1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2259676 h 37"/>
                <a:gd name="T2" fmla="*/ 16267303 w 100"/>
                <a:gd name="T3" fmla="*/ 6845729 h 37"/>
                <a:gd name="T4" fmla="*/ 16630125 w 100"/>
                <a:gd name="T5" fmla="*/ 4588261 h 37"/>
                <a:gd name="T6" fmla="*/ 631147 w 100"/>
                <a:gd name="T7" fmla="*/ 0 h 37"/>
                <a:gd name="T8" fmla="*/ 0 w 100"/>
                <a:gd name="T9" fmla="*/ 225967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45">
              <a:extLst>
                <a:ext uri="{FF2B5EF4-FFF2-40B4-BE49-F238E27FC236}">
                  <a16:creationId xmlns:a16="http://schemas.microsoft.com/office/drawing/2014/main" id="{067BAA43-02C1-4846-81CE-1A563E739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35957306 w 399"/>
                <a:gd name="T1" fmla="*/ 65554444 h 390"/>
                <a:gd name="T2" fmla="*/ 62441482 w 399"/>
                <a:gd name="T3" fmla="*/ 33712526 h 390"/>
                <a:gd name="T4" fmla="*/ 10536779 w 399"/>
                <a:gd name="T5" fmla="*/ 19960409 h 390"/>
                <a:gd name="T6" fmla="*/ 35957306 w 399"/>
                <a:gd name="T7" fmla="*/ 65554444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46">
              <a:extLst>
                <a:ext uri="{FF2B5EF4-FFF2-40B4-BE49-F238E27FC236}">
                  <a16:creationId xmlns:a16="http://schemas.microsoft.com/office/drawing/2014/main" id="{75BD575C-B4A9-7640-A096-8384AC0DB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904"/>
              <a:ext cx="565" cy="789"/>
            </a:xfrm>
            <a:custGeom>
              <a:avLst/>
              <a:gdLst>
                <a:gd name="T0" fmla="*/ 23184427 w 239"/>
                <a:gd name="T1" fmla="*/ 23102607 h 334"/>
                <a:gd name="T2" fmla="*/ 40557251 w 239"/>
                <a:gd name="T3" fmla="*/ 20417546 h 334"/>
                <a:gd name="T4" fmla="*/ 23184427 w 239"/>
                <a:gd name="T5" fmla="*/ 19173302 h 334"/>
                <a:gd name="T6" fmla="*/ 40700744 w 239"/>
                <a:gd name="T7" fmla="*/ 9112324 h 334"/>
                <a:gd name="T8" fmla="*/ 22601076 w 239"/>
                <a:gd name="T9" fmla="*/ 14140415 h 334"/>
                <a:gd name="T10" fmla="*/ 22601076 w 239"/>
                <a:gd name="T11" fmla="*/ 14140415 h 334"/>
                <a:gd name="T12" fmla="*/ 30310174 w 239"/>
                <a:gd name="T13" fmla="*/ 996767 h 334"/>
                <a:gd name="T14" fmla="*/ 21597451 w 239"/>
                <a:gd name="T15" fmla="*/ 10415636 h 334"/>
                <a:gd name="T16" fmla="*/ 15634351 w 239"/>
                <a:gd name="T17" fmla="*/ 0 h 334"/>
                <a:gd name="T18" fmla="*/ 20234631 w 239"/>
                <a:gd name="T19" fmla="*/ 14339931 h 334"/>
                <a:gd name="T20" fmla="*/ 20234631 w 239"/>
                <a:gd name="T21" fmla="*/ 14984097 h 334"/>
                <a:gd name="T22" fmla="*/ 3597171 w 239"/>
                <a:gd name="T23" fmla="*/ 4718624 h 334"/>
                <a:gd name="T24" fmla="*/ 18376611 w 239"/>
                <a:gd name="T25" fmla="*/ 19686398 h 334"/>
                <a:gd name="T26" fmla="*/ 0 w 239"/>
                <a:gd name="T27" fmla="*/ 17067816 h 334"/>
                <a:gd name="T28" fmla="*/ 18736329 w 239"/>
                <a:gd name="T29" fmla="*/ 23761791 h 334"/>
                <a:gd name="T30" fmla="*/ 18065409 w 239"/>
                <a:gd name="T31" fmla="*/ 56283268 h 334"/>
                <a:gd name="T32" fmla="*/ 22116183 w 239"/>
                <a:gd name="T33" fmla="*/ 56283268 h 334"/>
                <a:gd name="T34" fmla="*/ 23184427 w 239"/>
                <a:gd name="T35" fmla="*/ 23102607 h 3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7">
              <a:extLst>
                <a:ext uri="{FF2B5EF4-FFF2-40B4-BE49-F238E27FC236}">
                  <a16:creationId xmlns:a16="http://schemas.microsoft.com/office/drawing/2014/main" id="{46362AFD-CD14-5543-A358-FA721525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33085315 w 251"/>
                <a:gd name="T1" fmla="*/ 13656659 h 81"/>
                <a:gd name="T2" fmla="*/ 42365557 w 251"/>
                <a:gd name="T3" fmla="*/ 8863874 h 81"/>
                <a:gd name="T4" fmla="*/ 34289067 w 251"/>
                <a:gd name="T5" fmla="*/ 11322669 h 81"/>
                <a:gd name="T6" fmla="*/ 28361449 w 251"/>
                <a:gd name="T7" fmla="*/ 368759 h 81"/>
                <a:gd name="T8" fmla="*/ 22922089 w 251"/>
                <a:gd name="T9" fmla="*/ 5667695 h 81"/>
                <a:gd name="T10" fmla="*/ 18711404 w 251"/>
                <a:gd name="T11" fmla="*/ 665541 h 81"/>
                <a:gd name="T12" fmla="*/ 13364469 w 251"/>
                <a:gd name="T13" fmla="*/ 10605039 h 81"/>
                <a:gd name="T14" fmla="*/ 3201217 w 251"/>
                <a:gd name="T15" fmla="*/ 5442612 h 81"/>
                <a:gd name="T16" fmla="*/ 3726225 w 251"/>
                <a:gd name="T17" fmla="*/ 13937941 h 81"/>
                <a:gd name="T18" fmla="*/ 5721651 w 251"/>
                <a:gd name="T19" fmla="*/ 6042683 h 81"/>
                <a:gd name="T20" fmla="*/ 14004071 w 251"/>
                <a:gd name="T21" fmla="*/ 13271855 h 81"/>
                <a:gd name="T22" fmla="*/ 17868047 w 251"/>
                <a:gd name="T23" fmla="*/ 2984028 h 81"/>
                <a:gd name="T24" fmla="*/ 23280334 w 251"/>
                <a:gd name="T25" fmla="*/ 8124385 h 81"/>
                <a:gd name="T26" fmla="*/ 28849613 w 251"/>
                <a:gd name="T27" fmla="*/ 1949184 h 81"/>
                <a:gd name="T28" fmla="*/ 33085315 w 251"/>
                <a:gd name="T29" fmla="*/ 13656659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8">
              <a:extLst>
                <a:ext uri="{FF2B5EF4-FFF2-40B4-BE49-F238E27FC236}">
                  <a16:creationId xmlns:a16="http://schemas.microsoft.com/office/drawing/2014/main" id="{1FEBBF74-B22B-6940-AFB8-D42AAF21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15914748 w 130"/>
                <a:gd name="T1" fmla="*/ 17675494 h 280"/>
                <a:gd name="T2" fmla="*/ 20460086 w 130"/>
                <a:gd name="T3" fmla="*/ 13988627 h 280"/>
                <a:gd name="T4" fmla="*/ 15757061 w 130"/>
                <a:gd name="T5" fmla="*/ 10331978 h 280"/>
                <a:gd name="T6" fmla="*/ 17963704 w 130"/>
                <a:gd name="T7" fmla="*/ 4160407 h 280"/>
                <a:gd name="T8" fmla="*/ 9386471 w 130"/>
                <a:gd name="T9" fmla="*/ 1343511 h 280"/>
                <a:gd name="T10" fmla="*/ 13566564 w 130"/>
                <a:gd name="T11" fmla="*/ 2488795 h 280"/>
                <a:gd name="T12" fmla="*/ 16970337 w 130"/>
                <a:gd name="T13" fmla="*/ 5875334 h 280"/>
                <a:gd name="T14" fmla="*/ 13923236 w 130"/>
                <a:gd name="T15" fmla="*/ 10659635 h 280"/>
                <a:gd name="T16" fmla="*/ 18982339 w 130"/>
                <a:gd name="T17" fmla="*/ 13719253 h 280"/>
                <a:gd name="T18" fmla="*/ 13415347 w 130"/>
                <a:gd name="T19" fmla="*/ 17411002 h 280"/>
                <a:gd name="T20" fmla="*/ 19976372 w 130"/>
                <a:gd name="T21" fmla="*/ 22195459 h 280"/>
                <a:gd name="T22" fmla="*/ 14081063 w 130"/>
                <a:gd name="T23" fmla="*/ 24390848 h 280"/>
                <a:gd name="T24" fmla="*/ 16636460 w 130"/>
                <a:gd name="T25" fmla="*/ 30711901 h 280"/>
                <a:gd name="T26" fmla="*/ 10955682 w 130"/>
                <a:gd name="T27" fmla="*/ 31039793 h 280"/>
                <a:gd name="T28" fmla="*/ 13297374 w 130"/>
                <a:gd name="T29" fmla="*/ 39039427 h 280"/>
                <a:gd name="T30" fmla="*/ 6894035 w 130"/>
                <a:gd name="T31" fmla="*/ 36700823 h 280"/>
                <a:gd name="T32" fmla="*/ 6165396 w 130"/>
                <a:gd name="T33" fmla="*/ 42931400 h 280"/>
                <a:gd name="T34" fmla="*/ 0 w 130"/>
                <a:gd name="T35" fmla="*/ 41584981 h 280"/>
                <a:gd name="T36" fmla="*/ 4838202 w 130"/>
                <a:gd name="T37" fmla="*/ 45530801 h 280"/>
                <a:gd name="T38" fmla="*/ 8241221 w 130"/>
                <a:gd name="T39" fmla="*/ 38553897 h 280"/>
                <a:gd name="T40" fmla="*/ 14916544 w 130"/>
                <a:gd name="T41" fmla="*/ 39542760 h 280"/>
                <a:gd name="T42" fmla="*/ 12725544 w 130"/>
                <a:gd name="T43" fmla="*/ 31754806 h 280"/>
                <a:gd name="T44" fmla="*/ 17963704 w 130"/>
                <a:gd name="T45" fmla="*/ 31194115 h 280"/>
                <a:gd name="T46" fmla="*/ 15914748 w 130"/>
                <a:gd name="T47" fmla="*/ 25738530 h 280"/>
                <a:gd name="T48" fmla="*/ 21454714 w 130"/>
                <a:gd name="T49" fmla="*/ 23400453 h 280"/>
                <a:gd name="T50" fmla="*/ 15914748 w 130"/>
                <a:gd name="T51" fmla="*/ 17675494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9">
              <a:extLst>
                <a:ext uri="{FF2B5EF4-FFF2-40B4-BE49-F238E27FC236}">
                  <a16:creationId xmlns:a16="http://schemas.microsoft.com/office/drawing/2014/main" id="{5C4F06A6-FC1F-2E49-9ECE-44B7DA9A3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" y="1779"/>
              <a:ext cx="389" cy="665"/>
            </a:xfrm>
            <a:custGeom>
              <a:avLst/>
              <a:gdLst>
                <a:gd name="T0" fmla="*/ 23085460 w 165"/>
                <a:gd name="T1" fmla="*/ 44569050 h 282"/>
                <a:gd name="T2" fmla="*/ 21261059 w 165"/>
                <a:gd name="T3" fmla="*/ 37521125 h 282"/>
                <a:gd name="T4" fmla="*/ 15717052 w 165"/>
                <a:gd name="T5" fmla="*/ 41781509 h 282"/>
                <a:gd name="T6" fmla="*/ 14242287 w 165"/>
                <a:gd name="T7" fmla="*/ 37016296 h 282"/>
                <a:gd name="T8" fmla="*/ 9792033 w 165"/>
                <a:gd name="T9" fmla="*/ 38824457 h 282"/>
                <a:gd name="T10" fmla="*/ 12942417 w 165"/>
                <a:gd name="T11" fmla="*/ 32204401 h 282"/>
                <a:gd name="T12" fmla="*/ 4450165 w 165"/>
                <a:gd name="T13" fmla="*/ 29921779 h 282"/>
                <a:gd name="T14" fmla="*/ 8052988 w 165"/>
                <a:gd name="T15" fmla="*/ 25317097 h 282"/>
                <a:gd name="T16" fmla="*/ 1952884 w 165"/>
                <a:gd name="T17" fmla="*/ 17920606 h 282"/>
                <a:gd name="T18" fmla="*/ 7368891 w 165"/>
                <a:gd name="T19" fmla="*/ 14171148 h 282"/>
                <a:gd name="T20" fmla="*/ 3125622 w 165"/>
                <a:gd name="T21" fmla="*/ 9342795 h 282"/>
                <a:gd name="T22" fmla="*/ 7229626 w 165"/>
                <a:gd name="T23" fmla="*/ 6886969 h 282"/>
                <a:gd name="T24" fmla="*/ 5775943 w 165"/>
                <a:gd name="T25" fmla="*/ 2787546 h 282"/>
                <a:gd name="T26" fmla="*/ 8052988 w 165"/>
                <a:gd name="T27" fmla="*/ 2306529 h 282"/>
                <a:gd name="T28" fmla="*/ 8343380 w 165"/>
                <a:gd name="T29" fmla="*/ 1808187 h 282"/>
                <a:gd name="T30" fmla="*/ 4715663 w 165"/>
                <a:gd name="T31" fmla="*/ 2158163 h 282"/>
                <a:gd name="T32" fmla="*/ 5775943 w 165"/>
                <a:gd name="T33" fmla="*/ 6057254 h 282"/>
                <a:gd name="T34" fmla="*/ 1798165 w 165"/>
                <a:gd name="T35" fmla="*/ 9193502 h 282"/>
                <a:gd name="T36" fmla="*/ 4450165 w 165"/>
                <a:gd name="T37" fmla="*/ 13656603 h 282"/>
                <a:gd name="T38" fmla="*/ 499113 w 165"/>
                <a:gd name="T39" fmla="*/ 18421722 h 282"/>
                <a:gd name="T40" fmla="*/ 5775943 w 165"/>
                <a:gd name="T41" fmla="*/ 25317097 h 282"/>
                <a:gd name="T42" fmla="*/ 2774152 w 165"/>
                <a:gd name="T43" fmla="*/ 30610323 h 282"/>
                <a:gd name="T44" fmla="*/ 10968935 w 165"/>
                <a:gd name="T45" fmla="*/ 33534523 h 282"/>
                <a:gd name="T46" fmla="*/ 8190732 w 165"/>
                <a:gd name="T47" fmla="*/ 39475032 h 282"/>
                <a:gd name="T48" fmla="*/ 12942417 w 165"/>
                <a:gd name="T49" fmla="*/ 39601014 h 282"/>
                <a:gd name="T50" fmla="*/ 15097194 w 165"/>
                <a:gd name="T51" fmla="*/ 43589670 h 282"/>
                <a:gd name="T52" fmla="*/ 20284502 w 165"/>
                <a:gd name="T53" fmla="*/ 39601014 h 282"/>
                <a:gd name="T54" fmla="*/ 23287926 w 165"/>
                <a:gd name="T55" fmla="*/ 45747833 h 282"/>
                <a:gd name="T56" fmla="*/ 27038520 w 165"/>
                <a:gd name="T57" fmla="*/ 40931137 h 282"/>
                <a:gd name="T58" fmla="*/ 23085460 w 165"/>
                <a:gd name="T59" fmla="*/ 44569050 h 2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171">
            <a:extLst>
              <a:ext uri="{FF2B5EF4-FFF2-40B4-BE49-F238E27FC236}">
                <a16:creationId xmlns:a16="http://schemas.microsoft.com/office/drawing/2014/main" id="{294444D6-4C28-2845-A1C5-87E82F6F63D3}"/>
              </a:ext>
            </a:extLst>
          </p:cNvPr>
          <p:cNvGrpSpPr>
            <a:grpSpLocks/>
          </p:cNvGrpSpPr>
          <p:nvPr/>
        </p:nvGrpSpPr>
        <p:grpSpPr bwMode="auto">
          <a:xfrm rot="1576354">
            <a:off x="11125200" y="2895600"/>
            <a:ext cx="1030288" cy="1169988"/>
            <a:chOff x="11036616" y="1071278"/>
            <a:chExt cx="1030189" cy="1170315"/>
          </a:xfrm>
        </p:grpSpPr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7AC4F50D-C1D3-BD4D-BA8A-C31FAC809C03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034338" y="1069692"/>
              <a:ext cx="1030189" cy="1092505"/>
            </a:xfrm>
            <a:custGeom>
              <a:avLst/>
              <a:gdLst>
                <a:gd name="T0" fmla="*/ 2147483647 w 493"/>
                <a:gd name="T1" fmla="*/ 2147483647 h 523"/>
                <a:gd name="T2" fmla="*/ 2147483647 w 493"/>
                <a:gd name="T3" fmla="*/ 2147483647 h 523"/>
                <a:gd name="T4" fmla="*/ 2147483647 w 493"/>
                <a:gd name="T5" fmla="*/ 2147483647 h 523"/>
                <a:gd name="T6" fmla="*/ 2147483647 w 493"/>
                <a:gd name="T7" fmla="*/ 2147483647 h 523"/>
                <a:gd name="T8" fmla="*/ 2147483647 w 493"/>
                <a:gd name="T9" fmla="*/ 2147483647 h 523"/>
                <a:gd name="T10" fmla="*/ 2147483647 w 493"/>
                <a:gd name="T11" fmla="*/ 0 h 523"/>
                <a:gd name="T12" fmla="*/ 2147483647 w 493"/>
                <a:gd name="T13" fmla="*/ 2147483647 h 523"/>
                <a:gd name="T14" fmla="*/ 2147483647 w 493"/>
                <a:gd name="T15" fmla="*/ 2147483647 h 523"/>
                <a:gd name="T16" fmla="*/ 2147483647 w 493"/>
                <a:gd name="T17" fmla="*/ 2147483647 h 523"/>
                <a:gd name="T18" fmla="*/ 2147483647 w 493"/>
                <a:gd name="T19" fmla="*/ 2147483647 h 523"/>
                <a:gd name="T20" fmla="*/ 2147483647 w 493"/>
                <a:gd name="T21" fmla="*/ 2147483647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C5FDFE9A-776E-614E-A264-F4789F7A3561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109552" y="1135608"/>
              <a:ext cx="873041" cy="886073"/>
            </a:xfrm>
            <a:custGeom>
              <a:avLst/>
              <a:gdLst>
                <a:gd name="T0" fmla="*/ 2147483647 w 418"/>
                <a:gd name="T1" fmla="*/ 2147483647 h 424"/>
                <a:gd name="T2" fmla="*/ 2147483647 w 418"/>
                <a:gd name="T3" fmla="*/ 2147483647 h 424"/>
                <a:gd name="T4" fmla="*/ 2147483647 w 418"/>
                <a:gd name="T5" fmla="*/ 2147483647 h 424"/>
                <a:gd name="T6" fmla="*/ 2147483647 w 418"/>
                <a:gd name="T7" fmla="*/ 2147483647 h 424"/>
                <a:gd name="T8" fmla="*/ 2147483647 w 418"/>
                <a:gd name="T9" fmla="*/ 2147483647 h 424"/>
                <a:gd name="T10" fmla="*/ 2147483647 w 418"/>
                <a:gd name="T11" fmla="*/ 0 h 424"/>
                <a:gd name="T12" fmla="*/ 2147483647 w 418"/>
                <a:gd name="T13" fmla="*/ 2147483647 h 424"/>
                <a:gd name="T14" fmla="*/ 2147483647 w 418"/>
                <a:gd name="T15" fmla="*/ 2147483647 h 424"/>
                <a:gd name="T16" fmla="*/ 2147483647 w 418"/>
                <a:gd name="T17" fmla="*/ 2147483647 h 424"/>
                <a:gd name="T18" fmla="*/ 2147483647 w 418"/>
                <a:gd name="T19" fmla="*/ 2147483647 h 424"/>
                <a:gd name="T20" fmla="*/ 2147483647 w 418"/>
                <a:gd name="T21" fmla="*/ 2147483647 h 424"/>
                <a:gd name="T22" fmla="*/ 2147483647 w 418"/>
                <a:gd name="T23" fmla="*/ 2147483647 h 424"/>
                <a:gd name="T24" fmla="*/ 2147483647 w 418"/>
                <a:gd name="T25" fmla="*/ 2147483647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C8EDFF30-4762-C847-A605-FB36221B37FB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81873" y="1367561"/>
              <a:ext cx="144448" cy="616122"/>
            </a:xfrm>
            <a:custGeom>
              <a:avLst/>
              <a:gdLst>
                <a:gd name="T0" fmla="*/ 2147483647 w 69"/>
                <a:gd name="T1" fmla="*/ 2147483647 h 295"/>
                <a:gd name="T2" fmla="*/ 2147483647 w 69"/>
                <a:gd name="T3" fmla="*/ 0 h 295"/>
                <a:gd name="T4" fmla="*/ 2147483647 w 69"/>
                <a:gd name="T5" fmla="*/ 2147483647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9225FACD-11F6-FF44-AEC5-CE9B8CE8E5AF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274154" y="1606242"/>
              <a:ext cx="279373" cy="298533"/>
            </a:xfrm>
            <a:custGeom>
              <a:avLst/>
              <a:gdLst>
                <a:gd name="T0" fmla="*/ 2147483647 w 134"/>
                <a:gd name="T1" fmla="*/ 2147483647 h 143"/>
                <a:gd name="T2" fmla="*/ 0 w 134"/>
                <a:gd name="T3" fmla="*/ 0 h 143"/>
                <a:gd name="T4" fmla="*/ 2147483647 w 134"/>
                <a:gd name="T5" fmla="*/ 2147483647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D467C813-BA1D-0E4A-AC38-80D208B7558A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04468" y="1942317"/>
              <a:ext cx="242865" cy="84162"/>
            </a:xfrm>
            <a:custGeom>
              <a:avLst/>
              <a:gdLst>
                <a:gd name="T0" fmla="*/ 2147483647 w 117"/>
                <a:gd name="T1" fmla="*/ 2147483647 h 40"/>
                <a:gd name="T2" fmla="*/ 0 w 117"/>
                <a:gd name="T3" fmla="*/ 0 h 40"/>
                <a:gd name="T4" fmla="*/ 2147483647 w 117"/>
                <a:gd name="T5" fmla="*/ 2147483647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3">
              <a:extLst>
                <a:ext uri="{FF2B5EF4-FFF2-40B4-BE49-F238E27FC236}">
                  <a16:creationId xmlns:a16="http://schemas.microsoft.com/office/drawing/2014/main" id="{B60BAB82-1948-7049-9E23-42BC1CE186EA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12328" y="1557763"/>
              <a:ext cx="342867" cy="230252"/>
            </a:xfrm>
            <a:custGeom>
              <a:avLst/>
              <a:gdLst>
                <a:gd name="T0" fmla="*/ 0 w 164"/>
                <a:gd name="T1" fmla="*/ 2147483647 h 110"/>
                <a:gd name="T2" fmla="*/ 2147483647 w 164"/>
                <a:gd name="T3" fmla="*/ 0 h 110"/>
                <a:gd name="T4" fmla="*/ 0 w 164"/>
                <a:gd name="T5" fmla="*/ 2147483647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F1C0CC8C-AA55-CC4C-9CBC-4295D3B50868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74804" y="1820328"/>
              <a:ext cx="330168" cy="104804"/>
            </a:xfrm>
            <a:custGeom>
              <a:avLst/>
              <a:gdLst>
                <a:gd name="T0" fmla="*/ 0 w 158"/>
                <a:gd name="T1" fmla="*/ 2147483647 h 50"/>
                <a:gd name="T2" fmla="*/ 2147483647 w 158"/>
                <a:gd name="T3" fmla="*/ 0 h 50"/>
                <a:gd name="T4" fmla="*/ 0 w 158"/>
                <a:gd name="T5" fmla="*/ 2147483647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273683A-1681-5841-A91D-ADA8E7701C8B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577501" y="2023292"/>
              <a:ext cx="165084" cy="211196"/>
            </a:xfrm>
            <a:custGeom>
              <a:avLst/>
              <a:gdLst>
                <a:gd name="T0" fmla="*/ 2147483647 w 79"/>
                <a:gd name="T1" fmla="*/ 2147483647 h 101"/>
                <a:gd name="T2" fmla="*/ 2147483647 w 79"/>
                <a:gd name="T3" fmla="*/ 2147483647 h 101"/>
                <a:gd name="T4" fmla="*/ 0 w 79"/>
                <a:gd name="T5" fmla="*/ 2147483647 h 101"/>
                <a:gd name="T6" fmla="*/ 2147483647 w 79"/>
                <a:gd name="T7" fmla="*/ 2147483647 h 101"/>
                <a:gd name="T8" fmla="*/ 2147483647 w 79"/>
                <a:gd name="T9" fmla="*/ 0 h 101"/>
                <a:gd name="T10" fmla="*/ 2147483647 w 79"/>
                <a:gd name="T11" fmla="*/ 2147483647 h 101"/>
                <a:gd name="T12" fmla="*/ 2147483647 w 79"/>
                <a:gd name="T13" fmla="*/ 2147483647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5" name="Freeform 8">
            <a:extLst>
              <a:ext uri="{FF2B5EF4-FFF2-40B4-BE49-F238E27FC236}">
                <a16:creationId xmlns:a16="http://schemas.microsoft.com/office/drawing/2014/main" id="{6D6A22B3-C4BF-0D49-96CF-230C52DEE371}"/>
              </a:ext>
            </a:extLst>
          </p:cNvPr>
          <p:cNvSpPr>
            <a:spLocks/>
          </p:cNvSpPr>
          <p:nvPr/>
        </p:nvSpPr>
        <p:spPr bwMode="auto">
          <a:xfrm>
            <a:off x="4043363" y="5351463"/>
            <a:ext cx="349250" cy="223837"/>
          </a:xfrm>
          <a:custGeom>
            <a:avLst/>
            <a:gdLst>
              <a:gd name="T0" fmla="*/ 0 w 93"/>
              <a:gd name="T1" fmla="*/ 2147483647 h 60"/>
              <a:gd name="T2" fmla="*/ 2147483647 w 93"/>
              <a:gd name="T3" fmla="*/ 2147483647 h 60"/>
              <a:gd name="T4" fmla="*/ 2147483647 w 93"/>
              <a:gd name="T5" fmla="*/ 2147483647 h 60"/>
              <a:gd name="T6" fmla="*/ 2147483647 w 93"/>
              <a:gd name="T7" fmla="*/ 0 h 60"/>
              <a:gd name="T8" fmla="*/ 0 w 93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AD421F55-0A4E-7D41-8CA3-A225278B3280}"/>
              </a:ext>
            </a:extLst>
          </p:cNvPr>
          <p:cNvSpPr/>
          <p:nvPr/>
        </p:nvSpPr>
        <p:spPr>
          <a:xfrm>
            <a:off x="-28575" y="3533775"/>
            <a:ext cx="12139613" cy="3030538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grpSp>
        <p:nvGrpSpPr>
          <p:cNvPr id="117" name="Group 182">
            <a:extLst>
              <a:ext uri="{FF2B5EF4-FFF2-40B4-BE49-F238E27FC236}">
                <a16:creationId xmlns:a16="http://schemas.microsoft.com/office/drawing/2014/main" id="{081958F9-7C5B-DB44-A175-BF45B9E08BD9}"/>
              </a:ext>
            </a:extLst>
          </p:cNvPr>
          <p:cNvGrpSpPr>
            <a:grpSpLocks/>
          </p:cNvGrpSpPr>
          <p:nvPr/>
        </p:nvGrpSpPr>
        <p:grpSpPr bwMode="auto">
          <a:xfrm rot="198573">
            <a:off x="1198563" y="2684463"/>
            <a:ext cx="2155825" cy="1685925"/>
            <a:chOff x="1175948" y="2708421"/>
            <a:chExt cx="2159248" cy="1690131"/>
          </a:xfrm>
        </p:grpSpPr>
        <p:sp>
          <p:nvSpPr>
            <p:cNvPr id="118" name="Freeform 324">
              <a:extLst>
                <a:ext uri="{FF2B5EF4-FFF2-40B4-BE49-F238E27FC236}">
                  <a16:creationId xmlns:a16="http://schemas.microsoft.com/office/drawing/2014/main" id="{25EE824F-0012-8142-A309-C18D41A6E65C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656488" y="3663704"/>
              <a:ext cx="639188" cy="572926"/>
            </a:xfrm>
            <a:custGeom>
              <a:avLst/>
              <a:gdLst>
                <a:gd name="T0" fmla="*/ 0 w 157"/>
                <a:gd name="T1" fmla="*/ 2147483647 h 141"/>
                <a:gd name="T2" fmla="*/ 2147483647 w 157"/>
                <a:gd name="T3" fmla="*/ 2147483647 h 141"/>
                <a:gd name="T4" fmla="*/ 2147483647 w 157"/>
                <a:gd name="T5" fmla="*/ 2147483647 h 141"/>
                <a:gd name="T6" fmla="*/ 2147483647 w 157"/>
                <a:gd name="T7" fmla="*/ 2147483647 h 141"/>
                <a:gd name="T8" fmla="*/ 2147483647 w 157"/>
                <a:gd name="T9" fmla="*/ 2147483647 h 141"/>
                <a:gd name="T10" fmla="*/ 0 w 157"/>
                <a:gd name="T11" fmla="*/ 2147483647 h 141"/>
                <a:gd name="T12" fmla="*/ 0 w 157"/>
                <a:gd name="T13" fmla="*/ 214748364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25">
              <a:extLst>
                <a:ext uri="{FF2B5EF4-FFF2-40B4-BE49-F238E27FC236}">
                  <a16:creationId xmlns:a16="http://schemas.microsoft.com/office/drawing/2014/main" id="{6923E1B7-9376-674A-A716-3BE8903DB67A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189455" y="2775603"/>
              <a:ext cx="1833293" cy="1150626"/>
            </a:xfrm>
            <a:custGeom>
              <a:avLst/>
              <a:gdLst>
                <a:gd name="T0" fmla="*/ 2147483647 w 451"/>
                <a:gd name="T1" fmla="*/ 2147483647 h 283"/>
                <a:gd name="T2" fmla="*/ 2147483647 w 451"/>
                <a:gd name="T3" fmla="*/ 2147483647 h 283"/>
                <a:gd name="T4" fmla="*/ 2147483647 w 451"/>
                <a:gd name="T5" fmla="*/ 2147483647 h 283"/>
                <a:gd name="T6" fmla="*/ 2147483647 w 451"/>
                <a:gd name="T7" fmla="*/ 2147483647 h 283"/>
                <a:gd name="T8" fmla="*/ 2147483647 w 451"/>
                <a:gd name="T9" fmla="*/ 2147483647 h 283"/>
                <a:gd name="T10" fmla="*/ 2147483647 w 451"/>
                <a:gd name="T11" fmla="*/ 2147483647 h 283"/>
                <a:gd name="T12" fmla="*/ 2147483647 w 451"/>
                <a:gd name="T13" fmla="*/ 2147483647 h 283"/>
                <a:gd name="T14" fmla="*/ 2147483647 w 451"/>
                <a:gd name="T15" fmla="*/ 2147483647 h 283"/>
                <a:gd name="T16" fmla="*/ 2147483647 w 451"/>
                <a:gd name="T17" fmla="*/ 2147483647 h 283"/>
                <a:gd name="T18" fmla="*/ 2147483647 w 451"/>
                <a:gd name="T19" fmla="*/ 2147483647 h 2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26">
              <a:extLst>
                <a:ext uri="{FF2B5EF4-FFF2-40B4-BE49-F238E27FC236}">
                  <a16:creationId xmlns:a16="http://schemas.microsoft.com/office/drawing/2014/main" id="{F4862DA7-78DF-084A-BE39-1C8E0329B475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708964" y="3178011"/>
              <a:ext cx="292564" cy="448792"/>
            </a:xfrm>
            <a:custGeom>
              <a:avLst/>
              <a:gdLst>
                <a:gd name="T0" fmla="*/ 2147483647 w 72"/>
                <a:gd name="T1" fmla="*/ 2147483647 h 110"/>
                <a:gd name="T2" fmla="*/ 2147483647 w 72"/>
                <a:gd name="T3" fmla="*/ 2147483647 h 110"/>
                <a:gd name="T4" fmla="*/ 0 w 72"/>
                <a:gd name="T5" fmla="*/ 2147483647 h 110"/>
                <a:gd name="T6" fmla="*/ 2147483647 w 72"/>
                <a:gd name="T7" fmla="*/ 2147483647 h 110"/>
                <a:gd name="T8" fmla="*/ 2147483647 w 72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27">
              <a:extLst>
                <a:ext uri="{FF2B5EF4-FFF2-40B4-BE49-F238E27FC236}">
                  <a16:creationId xmlns:a16="http://schemas.microsoft.com/office/drawing/2014/main" id="{A9718A94-AD43-1F4A-A424-26FC4B257EA2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351553" y="2831339"/>
              <a:ext cx="1106654" cy="496536"/>
            </a:xfrm>
            <a:custGeom>
              <a:avLst/>
              <a:gdLst>
                <a:gd name="T0" fmla="*/ 2147483647 w 272"/>
                <a:gd name="T1" fmla="*/ 0 h 122"/>
                <a:gd name="T2" fmla="*/ 2147483647 w 272"/>
                <a:gd name="T3" fmla="*/ 2147483647 h 122"/>
                <a:gd name="T4" fmla="*/ 2147483647 w 272"/>
                <a:gd name="T5" fmla="*/ 2147483647 h 122"/>
                <a:gd name="T6" fmla="*/ 2147483647 w 272"/>
                <a:gd name="T7" fmla="*/ 2147483647 h 122"/>
                <a:gd name="T8" fmla="*/ 2147483647 w 272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328">
              <a:extLst>
                <a:ext uri="{FF2B5EF4-FFF2-40B4-BE49-F238E27FC236}">
                  <a16:creationId xmlns:a16="http://schemas.microsoft.com/office/drawing/2014/main" id="{3DB62D05-9857-2243-81A2-05633CEE1E17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625547" y="2793565"/>
              <a:ext cx="44521" cy="439243"/>
            </a:xfrm>
            <a:custGeom>
              <a:avLst/>
              <a:gdLst>
                <a:gd name="T0" fmla="*/ 0 w 26"/>
                <a:gd name="T1" fmla="*/ 2147483647 h 255"/>
                <a:gd name="T2" fmla="*/ 2147483647 w 26"/>
                <a:gd name="T3" fmla="*/ 2147483647 h 255"/>
                <a:gd name="T4" fmla="*/ 2147483647 w 26"/>
                <a:gd name="T5" fmla="*/ 2147483647 h 255"/>
                <a:gd name="T6" fmla="*/ 2147483647 w 26"/>
                <a:gd name="T7" fmla="*/ 0 h 255"/>
                <a:gd name="T8" fmla="*/ 0 w 26"/>
                <a:gd name="T9" fmla="*/ 2147483647 h 255"/>
                <a:gd name="T10" fmla="*/ 0 w 26"/>
                <a:gd name="T11" fmla="*/ 2147483647 h 255"/>
                <a:gd name="T12" fmla="*/ 0 w 26"/>
                <a:gd name="T13" fmla="*/ 2147483647 h 2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329">
              <a:extLst>
                <a:ext uri="{FF2B5EF4-FFF2-40B4-BE49-F238E27FC236}">
                  <a16:creationId xmlns:a16="http://schemas.microsoft.com/office/drawing/2014/main" id="{7F5209E1-E71F-1043-AF7E-975FBBDDEC83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891846" y="2883499"/>
              <a:ext cx="39751" cy="436060"/>
            </a:xfrm>
            <a:custGeom>
              <a:avLst/>
              <a:gdLst>
                <a:gd name="T0" fmla="*/ 0 w 23"/>
                <a:gd name="T1" fmla="*/ 2147483647 h 253"/>
                <a:gd name="T2" fmla="*/ 2147483647 w 23"/>
                <a:gd name="T3" fmla="*/ 2147483647 h 253"/>
                <a:gd name="T4" fmla="*/ 2147483647 w 23"/>
                <a:gd name="T5" fmla="*/ 2147483647 h 253"/>
                <a:gd name="T6" fmla="*/ 2147483647 w 23"/>
                <a:gd name="T7" fmla="*/ 0 h 253"/>
                <a:gd name="T8" fmla="*/ 0 w 23"/>
                <a:gd name="T9" fmla="*/ 2147483647 h 253"/>
                <a:gd name="T10" fmla="*/ 0 w 23"/>
                <a:gd name="T11" fmla="*/ 2147483647 h 253"/>
                <a:gd name="T12" fmla="*/ 0 w 23"/>
                <a:gd name="T13" fmla="*/ 2147483647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330">
              <a:extLst>
                <a:ext uri="{FF2B5EF4-FFF2-40B4-BE49-F238E27FC236}">
                  <a16:creationId xmlns:a16="http://schemas.microsoft.com/office/drawing/2014/main" id="{407CD428-F2A1-3C4F-AB9B-5C936D0E4F8B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137528" y="2944067"/>
              <a:ext cx="44521" cy="439243"/>
            </a:xfrm>
            <a:custGeom>
              <a:avLst/>
              <a:gdLst>
                <a:gd name="T0" fmla="*/ 0 w 26"/>
                <a:gd name="T1" fmla="*/ 2147483647 h 255"/>
                <a:gd name="T2" fmla="*/ 2147483647 w 26"/>
                <a:gd name="T3" fmla="*/ 2147483647 h 255"/>
                <a:gd name="T4" fmla="*/ 2147483647 w 26"/>
                <a:gd name="T5" fmla="*/ 2147483647 h 255"/>
                <a:gd name="T6" fmla="*/ 2147483647 w 26"/>
                <a:gd name="T7" fmla="*/ 0 h 255"/>
                <a:gd name="T8" fmla="*/ 0 w 26"/>
                <a:gd name="T9" fmla="*/ 2147483647 h 255"/>
                <a:gd name="T10" fmla="*/ 0 w 26"/>
                <a:gd name="T11" fmla="*/ 2147483647 h 255"/>
                <a:gd name="T12" fmla="*/ 0 w 26"/>
                <a:gd name="T13" fmla="*/ 2147483647 h 2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1">
              <a:extLst>
                <a:ext uri="{FF2B5EF4-FFF2-40B4-BE49-F238E27FC236}">
                  <a16:creationId xmlns:a16="http://schemas.microsoft.com/office/drawing/2014/main" id="{56DA6AA6-963A-B746-ABDB-FF0F0BF6F4B0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341164" y="3490625"/>
              <a:ext cx="489726" cy="490170"/>
            </a:xfrm>
            <a:custGeom>
              <a:avLst/>
              <a:gdLst>
                <a:gd name="T0" fmla="*/ 2147483647 w 121"/>
                <a:gd name="T1" fmla="*/ 2147483647 h 121"/>
                <a:gd name="T2" fmla="*/ 2147483647 w 121"/>
                <a:gd name="T3" fmla="*/ 2147483647 h 121"/>
                <a:gd name="T4" fmla="*/ 2147483647 w 121"/>
                <a:gd name="T5" fmla="*/ 2147483647 h 121"/>
                <a:gd name="T6" fmla="*/ 2147483647 w 121"/>
                <a:gd name="T7" fmla="*/ 2147483647 h 121"/>
                <a:gd name="T8" fmla="*/ 2147483647 w 121"/>
                <a:gd name="T9" fmla="*/ 2147483647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32">
              <a:extLst>
                <a:ext uri="{FF2B5EF4-FFF2-40B4-BE49-F238E27FC236}">
                  <a16:creationId xmlns:a16="http://schemas.microsoft.com/office/drawing/2014/main" id="{88E348CC-8106-CD4B-B225-A2011C6D6481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460166" y="3889660"/>
              <a:ext cx="492906" cy="496536"/>
            </a:xfrm>
            <a:custGeom>
              <a:avLst/>
              <a:gdLst>
                <a:gd name="T0" fmla="*/ 2147483647 w 121"/>
                <a:gd name="T1" fmla="*/ 2147483647 h 122"/>
                <a:gd name="T2" fmla="*/ 2147483647 w 121"/>
                <a:gd name="T3" fmla="*/ 2147483647 h 122"/>
                <a:gd name="T4" fmla="*/ 2147483647 w 121"/>
                <a:gd name="T5" fmla="*/ 2147483647 h 122"/>
                <a:gd name="T6" fmla="*/ 2147483647 w 121"/>
                <a:gd name="T7" fmla="*/ 2147483647 h 122"/>
                <a:gd name="T8" fmla="*/ 2147483647 w 121"/>
                <a:gd name="T9" fmla="*/ 2147483647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33">
              <a:extLst>
                <a:ext uri="{FF2B5EF4-FFF2-40B4-BE49-F238E27FC236}">
                  <a16:creationId xmlns:a16="http://schemas.microsoft.com/office/drawing/2014/main" id="{32AF7C67-1AF2-104A-982C-67E09AE1D5B8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323728" y="3145715"/>
              <a:ext cx="255993" cy="31829"/>
            </a:xfrm>
            <a:custGeom>
              <a:avLst/>
              <a:gdLst>
                <a:gd name="T0" fmla="*/ 2147483647 w 149"/>
                <a:gd name="T1" fmla="*/ 2147483647 h 18"/>
                <a:gd name="T2" fmla="*/ 2147483647 w 149"/>
                <a:gd name="T3" fmla="*/ 2147483647 h 18"/>
                <a:gd name="T4" fmla="*/ 2147483647 w 149"/>
                <a:gd name="T5" fmla="*/ 0 h 18"/>
                <a:gd name="T6" fmla="*/ 0 w 149"/>
                <a:gd name="T7" fmla="*/ 2147483647 h 18"/>
                <a:gd name="T8" fmla="*/ 2147483647 w 149"/>
                <a:gd name="T9" fmla="*/ 2147483647 h 18"/>
                <a:gd name="T10" fmla="*/ 2147483647 w 149"/>
                <a:gd name="T11" fmla="*/ 2147483647 h 18"/>
                <a:gd name="T12" fmla="*/ 2147483647 w 149"/>
                <a:gd name="T13" fmla="*/ 2147483647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34">
              <a:extLst>
                <a:ext uri="{FF2B5EF4-FFF2-40B4-BE49-F238E27FC236}">
                  <a16:creationId xmlns:a16="http://schemas.microsoft.com/office/drawing/2014/main" id="{1A96637D-EEF4-F14E-8FAD-EEAEF0F129D3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582706" y="3216671"/>
              <a:ext cx="260763" cy="33420"/>
            </a:xfrm>
            <a:custGeom>
              <a:avLst/>
              <a:gdLst>
                <a:gd name="T0" fmla="*/ 2147483647 w 152"/>
                <a:gd name="T1" fmla="*/ 2147483647 h 19"/>
                <a:gd name="T2" fmla="*/ 2147483647 w 152"/>
                <a:gd name="T3" fmla="*/ 2147483647 h 19"/>
                <a:gd name="T4" fmla="*/ 2147483647 w 152"/>
                <a:gd name="T5" fmla="*/ 0 h 19"/>
                <a:gd name="T6" fmla="*/ 0 w 152"/>
                <a:gd name="T7" fmla="*/ 2147483647 h 19"/>
                <a:gd name="T8" fmla="*/ 2147483647 w 152"/>
                <a:gd name="T9" fmla="*/ 2147483647 h 19"/>
                <a:gd name="T10" fmla="*/ 2147483647 w 152"/>
                <a:gd name="T11" fmla="*/ 2147483647 h 19"/>
                <a:gd name="T12" fmla="*/ 2147483647 w 152"/>
                <a:gd name="T13" fmla="*/ 2147483647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35">
              <a:extLst>
                <a:ext uri="{FF2B5EF4-FFF2-40B4-BE49-F238E27FC236}">
                  <a16:creationId xmlns:a16="http://schemas.microsoft.com/office/drawing/2014/main" id="{821703C8-5C2D-654E-8F86-1D71F9CB672C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847063" y="3302393"/>
              <a:ext cx="240094" cy="27055"/>
            </a:xfrm>
            <a:custGeom>
              <a:avLst/>
              <a:gdLst>
                <a:gd name="T0" fmla="*/ 2147483647 w 139"/>
                <a:gd name="T1" fmla="*/ 2147483647 h 16"/>
                <a:gd name="T2" fmla="*/ 2147483647 w 139"/>
                <a:gd name="T3" fmla="*/ 2147483647 h 16"/>
                <a:gd name="T4" fmla="*/ 2147483647 w 139"/>
                <a:gd name="T5" fmla="*/ 0 h 16"/>
                <a:gd name="T6" fmla="*/ 0 w 139"/>
                <a:gd name="T7" fmla="*/ 2147483647 h 16"/>
                <a:gd name="T8" fmla="*/ 2147483647 w 139"/>
                <a:gd name="T9" fmla="*/ 2147483647 h 16"/>
                <a:gd name="T10" fmla="*/ 2147483647 w 139"/>
                <a:gd name="T11" fmla="*/ 2147483647 h 16"/>
                <a:gd name="T12" fmla="*/ 2147483647 w 139"/>
                <a:gd name="T13" fmla="*/ 214748364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36">
              <a:extLst>
                <a:ext uri="{FF2B5EF4-FFF2-40B4-BE49-F238E27FC236}">
                  <a16:creationId xmlns:a16="http://schemas.microsoft.com/office/drawing/2014/main" id="{A04981C6-73D8-C143-90A9-676A66BEAB53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084257" y="3378708"/>
              <a:ext cx="268714" cy="35012"/>
            </a:xfrm>
            <a:custGeom>
              <a:avLst/>
              <a:gdLst>
                <a:gd name="T0" fmla="*/ 2147483647 w 156"/>
                <a:gd name="T1" fmla="*/ 2147483647 h 21"/>
                <a:gd name="T2" fmla="*/ 2147483647 w 156"/>
                <a:gd name="T3" fmla="*/ 2147483647 h 21"/>
                <a:gd name="T4" fmla="*/ 2147483647 w 156"/>
                <a:gd name="T5" fmla="*/ 0 h 21"/>
                <a:gd name="T6" fmla="*/ 0 w 156"/>
                <a:gd name="T7" fmla="*/ 2147483647 h 21"/>
                <a:gd name="T8" fmla="*/ 2147483647 w 156"/>
                <a:gd name="T9" fmla="*/ 2147483647 h 21"/>
                <a:gd name="T10" fmla="*/ 2147483647 w 156"/>
                <a:gd name="T11" fmla="*/ 2147483647 h 21"/>
                <a:gd name="T12" fmla="*/ 2147483647 w 156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37">
              <a:extLst>
                <a:ext uri="{FF2B5EF4-FFF2-40B4-BE49-F238E27FC236}">
                  <a16:creationId xmlns:a16="http://schemas.microsoft.com/office/drawing/2014/main" id="{24C0D444-CEBC-934F-A854-CB32AFB6B57E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401119" y="3058319"/>
              <a:ext cx="30211" cy="404231"/>
            </a:xfrm>
            <a:custGeom>
              <a:avLst/>
              <a:gdLst>
                <a:gd name="T0" fmla="*/ 2147483647 w 17"/>
                <a:gd name="T1" fmla="*/ 2147483647 h 234"/>
                <a:gd name="T2" fmla="*/ 2147483647 w 17"/>
                <a:gd name="T3" fmla="*/ 0 h 234"/>
                <a:gd name="T4" fmla="*/ 0 w 17"/>
                <a:gd name="T5" fmla="*/ 2147483647 h 234"/>
                <a:gd name="T6" fmla="*/ 2147483647 w 17"/>
                <a:gd name="T7" fmla="*/ 2147483647 h 234"/>
                <a:gd name="T8" fmla="*/ 2147483647 w 17"/>
                <a:gd name="T9" fmla="*/ 2147483647 h 234"/>
                <a:gd name="T10" fmla="*/ 2147483647 w 17"/>
                <a:gd name="T11" fmla="*/ 2147483647 h 234"/>
                <a:gd name="T12" fmla="*/ 2147483647 w 17"/>
                <a:gd name="T13" fmla="*/ 2147483647 h 2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38">
              <a:extLst>
                <a:ext uri="{FF2B5EF4-FFF2-40B4-BE49-F238E27FC236}">
                  <a16:creationId xmlns:a16="http://schemas.microsoft.com/office/drawing/2014/main" id="{C1F0B5B6-4518-BD43-AF15-4BD28493871E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132455" y="2957451"/>
              <a:ext cx="31800" cy="402640"/>
            </a:xfrm>
            <a:custGeom>
              <a:avLst/>
              <a:gdLst>
                <a:gd name="T0" fmla="*/ 2147483647 w 19"/>
                <a:gd name="T1" fmla="*/ 2147483647 h 234"/>
                <a:gd name="T2" fmla="*/ 2147483647 w 19"/>
                <a:gd name="T3" fmla="*/ 0 h 234"/>
                <a:gd name="T4" fmla="*/ 0 w 19"/>
                <a:gd name="T5" fmla="*/ 2147483647 h 234"/>
                <a:gd name="T6" fmla="*/ 2147483647 w 19"/>
                <a:gd name="T7" fmla="*/ 2147483647 h 234"/>
                <a:gd name="T8" fmla="*/ 2147483647 w 19"/>
                <a:gd name="T9" fmla="*/ 2147483647 h 234"/>
                <a:gd name="T10" fmla="*/ 2147483647 w 19"/>
                <a:gd name="T11" fmla="*/ 2147483647 h 234"/>
                <a:gd name="T12" fmla="*/ 2147483647 w 19"/>
                <a:gd name="T13" fmla="*/ 2147483647 h 2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339">
              <a:extLst>
                <a:ext uri="{FF2B5EF4-FFF2-40B4-BE49-F238E27FC236}">
                  <a16:creationId xmlns:a16="http://schemas.microsoft.com/office/drawing/2014/main" id="{1F0BEADA-083B-F142-9108-D11889305745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890751" y="2880578"/>
              <a:ext cx="31800" cy="404231"/>
            </a:xfrm>
            <a:custGeom>
              <a:avLst/>
              <a:gdLst>
                <a:gd name="T0" fmla="*/ 2147483647 w 19"/>
                <a:gd name="T1" fmla="*/ 2147483647 h 234"/>
                <a:gd name="T2" fmla="*/ 2147483647 w 19"/>
                <a:gd name="T3" fmla="*/ 0 h 234"/>
                <a:gd name="T4" fmla="*/ 0 w 19"/>
                <a:gd name="T5" fmla="*/ 2147483647 h 234"/>
                <a:gd name="T6" fmla="*/ 2147483647 w 19"/>
                <a:gd name="T7" fmla="*/ 2147483647 h 234"/>
                <a:gd name="T8" fmla="*/ 2147483647 w 19"/>
                <a:gd name="T9" fmla="*/ 2147483647 h 234"/>
                <a:gd name="T10" fmla="*/ 2147483647 w 19"/>
                <a:gd name="T11" fmla="*/ 2147483647 h 234"/>
                <a:gd name="T12" fmla="*/ 2147483647 w 19"/>
                <a:gd name="T13" fmla="*/ 2147483647 h 2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340">
              <a:extLst>
                <a:ext uri="{FF2B5EF4-FFF2-40B4-BE49-F238E27FC236}">
                  <a16:creationId xmlns:a16="http://schemas.microsoft.com/office/drawing/2014/main" id="{F6DF9671-CC5A-C342-AB7B-517283707208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622611" y="2816344"/>
              <a:ext cx="33391" cy="402639"/>
            </a:xfrm>
            <a:custGeom>
              <a:avLst/>
              <a:gdLst>
                <a:gd name="T0" fmla="*/ 2147483647 w 19"/>
                <a:gd name="T1" fmla="*/ 2147483647 h 234"/>
                <a:gd name="T2" fmla="*/ 2147483647 w 19"/>
                <a:gd name="T3" fmla="*/ 0 h 234"/>
                <a:gd name="T4" fmla="*/ 0 w 19"/>
                <a:gd name="T5" fmla="*/ 0 h 234"/>
                <a:gd name="T6" fmla="*/ 2147483647 w 19"/>
                <a:gd name="T7" fmla="*/ 2147483647 h 234"/>
                <a:gd name="T8" fmla="*/ 2147483647 w 19"/>
                <a:gd name="T9" fmla="*/ 2147483647 h 234"/>
                <a:gd name="T10" fmla="*/ 2147483647 w 19"/>
                <a:gd name="T11" fmla="*/ 2147483647 h 234"/>
                <a:gd name="T12" fmla="*/ 2147483647 w 19"/>
                <a:gd name="T13" fmla="*/ 2147483647 h 2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341">
              <a:extLst>
                <a:ext uri="{FF2B5EF4-FFF2-40B4-BE49-F238E27FC236}">
                  <a16:creationId xmlns:a16="http://schemas.microsoft.com/office/drawing/2014/main" id="{025FEDEE-F339-F848-8791-32A7AE9956BB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667811" y="3609327"/>
              <a:ext cx="276664" cy="36603"/>
            </a:xfrm>
            <a:custGeom>
              <a:avLst/>
              <a:gdLst>
                <a:gd name="T0" fmla="*/ 2147483647 w 160"/>
                <a:gd name="T1" fmla="*/ 2147483647 h 21"/>
                <a:gd name="T2" fmla="*/ 2147483647 w 160"/>
                <a:gd name="T3" fmla="*/ 2147483647 h 21"/>
                <a:gd name="T4" fmla="*/ 2147483647 w 160"/>
                <a:gd name="T5" fmla="*/ 0 h 21"/>
                <a:gd name="T6" fmla="*/ 0 w 160"/>
                <a:gd name="T7" fmla="*/ 2147483647 h 21"/>
                <a:gd name="T8" fmla="*/ 2147483647 w 160"/>
                <a:gd name="T9" fmla="*/ 2147483647 h 21"/>
                <a:gd name="T10" fmla="*/ 2147483647 w 160"/>
                <a:gd name="T11" fmla="*/ 2147483647 h 21"/>
                <a:gd name="T12" fmla="*/ 2147483647 w 160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42">
              <a:extLst>
                <a:ext uri="{FF2B5EF4-FFF2-40B4-BE49-F238E27FC236}">
                  <a16:creationId xmlns:a16="http://schemas.microsoft.com/office/drawing/2014/main" id="{755DA3D6-2D06-F445-B052-72C68DA3E85A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175410" y="3368596"/>
              <a:ext cx="1227496" cy="157554"/>
            </a:xfrm>
            <a:custGeom>
              <a:avLst/>
              <a:gdLst>
                <a:gd name="T0" fmla="*/ 0 w 713"/>
                <a:gd name="T1" fmla="*/ 2147483647 h 92"/>
                <a:gd name="T2" fmla="*/ 2147483647 w 713"/>
                <a:gd name="T3" fmla="*/ 0 h 92"/>
                <a:gd name="T4" fmla="*/ 2147483647 w 713"/>
                <a:gd name="T5" fmla="*/ 2147483647 h 92"/>
                <a:gd name="T6" fmla="*/ 0 w 713"/>
                <a:gd name="T7" fmla="*/ 2147483647 h 92"/>
                <a:gd name="T8" fmla="*/ 0 w 713"/>
                <a:gd name="T9" fmla="*/ 2147483647 h 92"/>
                <a:gd name="T10" fmla="*/ 0 w 713"/>
                <a:gd name="T11" fmla="*/ 2147483647 h 92"/>
                <a:gd name="T12" fmla="*/ 0 w 713"/>
                <a:gd name="T13" fmla="*/ 2147483647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343">
              <a:extLst>
                <a:ext uri="{FF2B5EF4-FFF2-40B4-BE49-F238E27FC236}">
                  <a16:creationId xmlns:a16="http://schemas.microsoft.com/office/drawing/2014/main" id="{DA02696D-7307-6D49-AE53-6B1448225FA3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522325" y="3808625"/>
              <a:ext cx="788650" cy="100263"/>
            </a:xfrm>
            <a:custGeom>
              <a:avLst/>
              <a:gdLst>
                <a:gd name="T0" fmla="*/ 0 w 458"/>
                <a:gd name="T1" fmla="*/ 2147483647 h 59"/>
                <a:gd name="T2" fmla="*/ 2147483647 w 458"/>
                <a:gd name="T3" fmla="*/ 0 h 59"/>
                <a:gd name="T4" fmla="*/ 2147483647 w 458"/>
                <a:gd name="T5" fmla="*/ 2147483647 h 59"/>
                <a:gd name="T6" fmla="*/ 2147483647 w 458"/>
                <a:gd name="T7" fmla="*/ 2147483647 h 59"/>
                <a:gd name="T8" fmla="*/ 0 w 458"/>
                <a:gd name="T9" fmla="*/ 2147483647 h 59"/>
                <a:gd name="T10" fmla="*/ 0 w 458"/>
                <a:gd name="T11" fmla="*/ 2147483647 h 59"/>
                <a:gd name="T12" fmla="*/ 0 w 458"/>
                <a:gd name="T13" fmla="*/ 214748364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344">
              <a:extLst>
                <a:ext uri="{FF2B5EF4-FFF2-40B4-BE49-F238E27FC236}">
                  <a16:creationId xmlns:a16="http://schemas.microsoft.com/office/drawing/2014/main" id="{B6502EDB-AFC4-9C4B-9EB2-C251A45E2C91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180047" y="3406979"/>
              <a:ext cx="1211596" cy="76390"/>
            </a:xfrm>
            <a:custGeom>
              <a:avLst/>
              <a:gdLst>
                <a:gd name="T0" fmla="*/ 0 w 704"/>
                <a:gd name="T1" fmla="*/ 2147483647 h 45"/>
                <a:gd name="T2" fmla="*/ 2147483647 w 704"/>
                <a:gd name="T3" fmla="*/ 0 h 45"/>
                <a:gd name="T4" fmla="*/ 2147483647 w 704"/>
                <a:gd name="T5" fmla="*/ 2147483647 h 45"/>
                <a:gd name="T6" fmla="*/ 0 w 704"/>
                <a:gd name="T7" fmla="*/ 2147483647 h 45"/>
                <a:gd name="T8" fmla="*/ 0 w 704"/>
                <a:gd name="T9" fmla="*/ 2147483647 h 45"/>
                <a:gd name="T10" fmla="*/ 0 w 704"/>
                <a:gd name="T11" fmla="*/ 2147483647 h 45"/>
                <a:gd name="T12" fmla="*/ 0 w 704"/>
                <a:gd name="T13" fmla="*/ 2147483647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345">
              <a:extLst>
                <a:ext uri="{FF2B5EF4-FFF2-40B4-BE49-F238E27FC236}">
                  <a16:creationId xmlns:a16="http://schemas.microsoft.com/office/drawing/2014/main" id="{78512FE9-1D2C-7147-B0CF-80E37D64130E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231662" y="2694963"/>
              <a:ext cx="726640" cy="875303"/>
            </a:xfrm>
            <a:custGeom>
              <a:avLst/>
              <a:gdLst>
                <a:gd name="T0" fmla="*/ 2147483647 w 179"/>
                <a:gd name="T1" fmla="*/ 2147483647 h 215"/>
                <a:gd name="T2" fmla="*/ 2147483647 w 179"/>
                <a:gd name="T3" fmla="*/ 2147483647 h 215"/>
                <a:gd name="T4" fmla="*/ 2147483647 w 179"/>
                <a:gd name="T5" fmla="*/ 2147483647 h 215"/>
                <a:gd name="T6" fmla="*/ 2147483647 w 179"/>
                <a:gd name="T7" fmla="*/ 2147483647 h 215"/>
                <a:gd name="T8" fmla="*/ 2147483647 w 179"/>
                <a:gd name="T9" fmla="*/ 0 h 215"/>
                <a:gd name="T10" fmla="*/ 2147483647 w 179"/>
                <a:gd name="T11" fmla="*/ 2147483647 h 215"/>
                <a:gd name="T12" fmla="*/ 2147483647 w 179"/>
                <a:gd name="T13" fmla="*/ 2147483647 h 215"/>
                <a:gd name="T14" fmla="*/ 2147483647 w 179"/>
                <a:gd name="T15" fmla="*/ 2147483647 h 2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346">
              <a:extLst>
                <a:ext uri="{FF2B5EF4-FFF2-40B4-BE49-F238E27FC236}">
                  <a16:creationId xmlns:a16="http://schemas.microsoft.com/office/drawing/2014/main" id="{21822478-D6FB-B44A-8238-3F06B20CF5C8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523969" y="3842320"/>
              <a:ext cx="775930" cy="35012"/>
            </a:xfrm>
            <a:custGeom>
              <a:avLst/>
              <a:gdLst>
                <a:gd name="T0" fmla="*/ 2147483647 w 451"/>
                <a:gd name="T1" fmla="*/ 2147483647 h 21"/>
                <a:gd name="T2" fmla="*/ 2147483647 w 451"/>
                <a:gd name="T3" fmla="*/ 0 h 21"/>
                <a:gd name="T4" fmla="*/ 2147483647 w 451"/>
                <a:gd name="T5" fmla="*/ 2147483647 h 21"/>
                <a:gd name="T6" fmla="*/ 0 w 451"/>
                <a:gd name="T7" fmla="*/ 2147483647 h 21"/>
                <a:gd name="T8" fmla="*/ 2147483647 w 451"/>
                <a:gd name="T9" fmla="*/ 2147483647 h 21"/>
                <a:gd name="T10" fmla="*/ 2147483647 w 451"/>
                <a:gd name="T11" fmla="*/ 2147483647 h 21"/>
                <a:gd name="T12" fmla="*/ 2147483647 w 451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347">
              <a:extLst>
                <a:ext uri="{FF2B5EF4-FFF2-40B4-BE49-F238E27FC236}">
                  <a16:creationId xmlns:a16="http://schemas.microsoft.com/office/drawing/2014/main" id="{D01950C4-28FD-DF45-AB03-B13C01001316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349999" y="3070333"/>
              <a:ext cx="284613" cy="973974"/>
            </a:xfrm>
            <a:custGeom>
              <a:avLst/>
              <a:gdLst>
                <a:gd name="T0" fmla="*/ 2147483647 w 165"/>
                <a:gd name="T1" fmla="*/ 0 h 565"/>
                <a:gd name="T2" fmla="*/ 2147483647 w 165"/>
                <a:gd name="T3" fmla="*/ 2147483647 h 565"/>
                <a:gd name="T4" fmla="*/ 2147483647 w 165"/>
                <a:gd name="T5" fmla="*/ 2147483647 h 565"/>
                <a:gd name="T6" fmla="*/ 2147483647 w 165"/>
                <a:gd name="T7" fmla="*/ 2147483647 h 565"/>
                <a:gd name="T8" fmla="*/ 2147483647 w 165"/>
                <a:gd name="T9" fmla="*/ 2147483647 h 565"/>
                <a:gd name="T10" fmla="*/ 2147483647 w 165"/>
                <a:gd name="T11" fmla="*/ 2147483647 h 565"/>
                <a:gd name="T12" fmla="*/ 2147483647 w 165"/>
                <a:gd name="T13" fmla="*/ 2147483647 h 565"/>
                <a:gd name="T14" fmla="*/ 2147483647 w 165"/>
                <a:gd name="T15" fmla="*/ 2147483647 h 565"/>
                <a:gd name="T16" fmla="*/ 2147483647 w 165"/>
                <a:gd name="T17" fmla="*/ 2147483647 h 565"/>
                <a:gd name="T18" fmla="*/ 0 w 165"/>
                <a:gd name="T19" fmla="*/ 2147483647 h 565"/>
                <a:gd name="T20" fmla="*/ 2147483647 w 165"/>
                <a:gd name="T21" fmla="*/ 0 h 565"/>
                <a:gd name="T22" fmla="*/ 2147483647 w 165"/>
                <a:gd name="T23" fmla="*/ 0 h 565"/>
                <a:gd name="T24" fmla="*/ 2147483647 w 165"/>
                <a:gd name="T25" fmla="*/ 0 h 5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348">
              <a:extLst>
                <a:ext uri="{FF2B5EF4-FFF2-40B4-BE49-F238E27FC236}">
                  <a16:creationId xmlns:a16="http://schemas.microsoft.com/office/drawing/2014/main" id="{CB1D047F-5FC6-5B4D-BC49-D884EDED9942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888824" y="3719725"/>
              <a:ext cx="438846" cy="459932"/>
            </a:xfrm>
            <a:custGeom>
              <a:avLst/>
              <a:gdLst>
                <a:gd name="T0" fmla="*/ 0 w 108"/>
                <a:gd name="T1" fmla="*/ 2147483647 h 113"/>
                <a:gd name="T2" fmla="*/ 2147483647 w 108"/>
                <a:gd name="T3" fmla="*/ 2147483647 h 113"/>
                <a:gd name="T4" fmla="*/ 2147483647 w 108"/>
                <a:gd name="T5" fmla="*/ 2147483647 h 113"/>
                <a:gd name="T6" fmla="*/ 2147483647 w 108"/>
                <a:gd name="T7" fmla="*/ 2147483647 h 113"/>
                <a:gd name="T8" fmla="*/ 2147483647 w 108"/>
                <a:gd name="T9" fmla="*/ 2147483647 h 113"/>
                <a:gd name="T10" fmla="*/ 0 w 108"/>
                <a:gd name="T11" fmla="*/ 2147483647 h 1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349">
              <a:extLst>
                <a:ext uri="{FF2B5EF4-FFF2-40B4-BE49-F238E27FC236}">
                  <a16:creationId xmlns:a16="http://schemas.microsoft.com/office/drawing/2014/main" id="{7716E9FB-3D9F-7341-907A-0B2EA1575306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3162032" y="3785216"/>
              <a:ext cx="154233" cy="146414"/>
            </a:xfrm>
            <a:custGeom>
              <a:avLst/>
              <a:gdLst>
                <a:gd name="T0" fmla="*/ 2147483647 w 38"/>
                <a:gd name="T1" fmla="*/ 0 h 36"/>
                <a:gd name="T2" fmla="*/ 2147483647 w 38"/>
                <a:gd name="T3" fmla="*/ 2147483647 h 36"/>
                <a:gd name="T4" fmla="*/ 2147483647 w 38"/>
                <a:gd name="T5" fmla="*/ 2147483647 h 36"/>
                <a:gd name="T6" fmla="*/ 2147483647 w 38"/>
                <a:gd name="T7" fmla="*/ 2147483647 h 36"/>
                <a:gd name="T8" fmla="*/ 2147483647 w 38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332">
              <a:extLst>
                <a:ext uri="{FF2B5EF4-FFF2-40B4-BE49-F238E27FC236}">
                  <a16:creationId xmlns:a16="http://schemas.microsoft.com/office/drawing/2014/main" id="{2A7782AE-5AE4-B241-A367-B5F16CB2354F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580962" y="4010612"/>
              <a:ext cx="251223" cy="253042"/>
            </a:xfrm>
            <a:custGeom>
              <a:avLst/>
              <a:gdLst>
                <a:gd name="T0" fmla="*/ 2147483647 w 121"/>
                <a:gd name="T1" fmla="*/ 2147483647 h 122"/>
                <a:gd name="T2" fmla="*/ 2147483647 w 121"/>
                <a:gd name="T3" fmla="*/ 2147483647 h 122"/>
                <a:gd name="T4" fmla="*/ 2147483647 w 121"/>
                <a:gd name="T5" fmla="*/ 2147483647 h 122"/>
                <a:gd name="T6" fmla="*/ 2147483647 w 121"/>
                <a:gd name="T7" fmla="*/ 2147483647 h 122"/>
                <a:gd name="T8" fmla="*/ 2147483647 w 121"/>
                <a:gd name="T9" fmla="*/ 2147483647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485B0611-4E1D-3A43-9E49-31E47E8F2AA0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444403" y="3607724"/>
              <a:ext cx="251223" cy="253042"/>
            </a:xfrm>
            <a:custGeom>
              <a:avLst/>
              <a:gdLst>
                <a:gd name="T0" fmla="*/ 2147483647 w 121"/>
                <a:gd name="T1" fmla="*/ 2147483647 h 122"/>
                <a:gd name="T2" fmla="*/ 2147483647 w 121"/>
                <a:gd name="T3" fmla="*/ 2147483647 h 122"/>
                <a:gd name="T4" fmla="*/ 2147483647 w 121"/>
                <a:gd name="T5" fmla="*/ 2147483647 h 122"/>
                <a:gd name="T6" fmla="*/ 2147483647 w 121"/>
                <a:gd name="T7" fmla="*/ 2147483647 h 122"/>
                <a:gd name="T8" fmla="*/ 2147483647 w 121"/>
                <a:gd name="T9" fmla="*/ 2147483647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6" name="Group 5">
            <a:extLst>
              <a:ext uri="{FF2B5EF4-FFF2-40B4-BE49-F238E27FC236}">
                <a16:creationId xmlns:a16="http://schemas.microsoft.com/office/drawing/2014/main" id="{EF83D1E5-6EC0-2747-870C-BDAA846108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67813" y="4138613"/>
            <a:ext cx="3022600" cy="2719387"/>
            <a:chOff x="2887" y="1286"/>
            <a:chExt cx="1903" cy="1712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4A1C15B7-2B50-A94D-B55A-6170F028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590503 w 20"/>
                <a:gd name="T1" fmla="*/ 2902119 h 16"/>
                <a:gd name="T2" fmla="*/ 3127965 w 20"/>
                <a:gd name="T3" fmla="*/ 1449567 h 16"/>
                <a:gd name="T4" fmla="*/ 3127965 w 20"/>
                <a:gd name="T5" fmla="*/ 0 h 16"/>
                <a:gd name="T6" fmla="*/ 0 w 20"/>
                <a:gd name="T7" fmla="*/ 1832358 h 16"/>
                <a:gd name="T8" fmla="*/ 590503 w 20"/>
                <a:gd name="T9" fmla="*/ 2902119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1CBA27FC-E088-DA45-8563-BCB4D7521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" y="1532"/>
              <a:ext cx="677" cy="840"/>
            </a:xfrm>
            <a:custGeom>
              <a:avLst/>
              <a:gdLst>
                <a:gd name="T0" fmla="*/ 43874999 w 283"/>
                <a:gd name="T1" fmla="*/ 3646524 h 352"/>
                <a:gd name="T2" fmla="*/ 32947887 w 283"/>
                <a:gd name="T3" fmla="*/ 10259314 h 352"/>
                <a:gd name="T4" fmla="*/ 4038279 w 283"/>
                <a:gd name="T5" fmla="*/ 27596537 h 352"/>
                <a:gd name="T6" fmla="*/ 4038279 w 283"/>
                <a:gd name="T7" fmla="*/ 51667906 h 352"/>
                <a:gd name="T8" fmla="*/ 18468412 w 283"/>
                <a:gd name="T9" fmla="*/ 62341483 h 352"/>
                <a:gd name="T10" fmla="*/ 26566068 w 283"/>
                <a:gd name="T11" fmla="*/ 63742648 h 352"/>
                <a:gd name="T12" fmla="*/ 34943888 w 283"/>
                <a:gd name="T13" fmla="*/ 66814781 h 352"/>
                <a:gd name="T14" fmla="*/ 52450082 w 283"/>
                <a:gd name="T15" fmla="*/ 66001623 h 352"/>
                <a:gd name="T16" fmla="*/ 56308896 w 283"/>
                <a:gd name="T17" fmla="*/ 27185464 h 352"/>
                <a:gd name="T18" fmla="*/ 43874999 w 283"/>
                <a:gd name="T19" fmla="*/ 3646524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D4F7B16E-DFAE-C846-9406-12D72AAC0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1612"/>
              <a:ext cx="283" cy="199"/>
            </a:xfrm>
            <a:custGeom>
              <a:avLst/>
              <a:gdLst>
                <a:gd name="T0" fmla="*/ 21707071 w 116"/>
                <a:gd name="T1" fmla="*/ 4884566 h 84"/>
                <a:gd name="T2" fmla="*/ 19301234 w 116"/>
                <a:gd name="T3" fmla="*/ 367371 h 84"/>
                <a:gd name="T4" fmla="*/ 10620834 w 116"/>
                <a:gd name="T5" fmla="*/ 0 h 84"/>
                <a:gd name="T6" fmla="*/ 12504567 w 116"/>
                <a:gd name="T7" fmla="*/ 2811031 h 84"/>
                <a:gd name="T8" fmla="*/ 7694306 w 116"/>
                <a:gd name="T9" fmla="*/ 7032634 h 84"/>
                <a:gd name="T10" fmla="*/ 0 w 116"/>
                <a:gd name="T11" fmla="*/ 11254239 h 84"/>
                <a:gd name="T12" fmla="*/ 27202436 w 116"/>
                <a:gd name="T13" fmla="*/ 14724192 h 84"/>
                <a:gd name="T14" fmla="*/ 28316556 w 116"/>
                <a:gd name="T15" fmla="*/ 11030973 h 84"/>
                <a:gd name="T16" fmla="*/ 21707071 w 116"/>
                <a:gd name="T17" fmla="*/ 4884566 h 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9">
              <a:extLst>
                <a:ext uri="{FF2B5EF4-FFF2-40B4-BE49-F238E27FC236}">
                  <a16:creationId xmlns:a16="http://schemas.microsoft.com/office/drawing/2014/main" id="{CDCA95B3-E53F-6546-963C-D0E5C4263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" y="1709"/>
              <a:ext cx="684" cy="599"/>
            </a:xfrm>
            <a:custGeom>
              <a:avLst/>
              <a:gdLst>
                <a:gd name="T0" fmla="*/ 40614038 w 286"/>
                <a:gd name="T1" fmla="*/ 6766728 h 250"/>
                <a:gd name="T2" fmla="*/ 22621772 w 286"/>
                <a:gd name="T3" fmla="*/ 4302397 h 250"/>
                <a:gd name="T4" fmla="*/ 831577 w 286"/>
                <a:gd name="T5" fmla="*/ 22664833 h 250"/>
                <a:gd name="T6" fmla="*/ 14668060 w 286"/>
                <a:gd name="T7" fmla="*/ 47078393 h 250"/>
                <a:gd name="T8" fmla="*/ 36280123 w 286"/>
                <a:gd name="T9" fmla="*/ 47850919 h 250"/>
                <a:gd name="T10" fmla="*/ 40614038 w 286"/>
                <a:gd name="T11" fmla="*/ 6766728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0">
              <a:extLst>
                <a:ext uri="{FF2B5EF4-FFF2-40B4-BE49-F238E27FC236}">
                  <a16:creationId xmlns:a16="http://schemas.microsoft.com/office/drawing/2014/main" id="{F670C240-E4EC-4E46-9BF1-BF1A09C3F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" y="1752"/>
              <a:ext cx="208" cy="500"/>
            </a:xfrm>
            <a:custGeom>
              <a:avLst/>
              <a:gdLst>
                <a:gd name="T0" fmla="*/ 8848689 w 88"/>
                <a:gd name="T1" fmla="*/ 5360832 h 208"/>
                <a:gd name="T2" fmla="*/ 14962629 w 88"/>
                <a:gd name="T3" fmla="*/ 0 h 208"/>
                <a:gd name="T4" fmla="*/ 1365844 w 88"/>
                <a:gd name="T5" fmla="*/ 15301337 h 208"/>
                <a:gd name="T6" fmla="*/ 2894074 w 88"/>
                <a:gd name="T7" fmla="*/ 40279810 h 208"/>
                <a:gd name="T8" fmla="*/ 9698929 w 88"/>
                <a:gd name="T9" fmla="*/ 43675892 h 208"/>
                <a:gd name="T10" fmla="*/ 10341119 w 88"/>
                <a:gd name="T11" fmla="*/ 41059923 h 208"/>
                <a:gd name="T12" fmla="*/ 2894074 w 88"/>
                <a:gd name="T13" fmla="*/ 26653627 h 208"/>
                <a:gd name="T14" fmla="*/ 8848689 w 88"/>
                <a:gd name="T15" fmla="*/ 5360832 h 2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id="{B1152ECA-501E-894E-A465-1A97145DF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804"/>
              <a:ext cx="83" cy="424"/>
            </a:xfrm>
            <a:custGeom>
              <a:avLst/>
              <a:gdLst>
                <a:gd name="T0" fmla="*/ 6226126 w 35"/>
                <a:gd name="T1" fmla="*/ 0 h 176"/>
                <a:gd name="T2" fmla="*/ 156901 w 35"/>
                <a:gd name="T3" fmla="*/ 17112423 h 176"/>
                <a:gd name="T4" fmla="*/ 1586282 w 35"/>
                <a:gd name="T5" fmla="*/ 39019337 h 176"/>
                <a:gd name="T6" fmla="*/ 3761754 w 35"/>
                <a:gd name="T7" fmla="*/ 38402564 h 176"/>
                <a:gd name="T8" fmla="*/ 3002485 w 35"/>
                <a:gd name="T9" fmla="*/ 18608127 h 176"/>
                <a:gd name="T10" fmla="*/ 6226126 w 35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8AABF5C2-9963-4146-8F79-D744A91A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57129011 w 399"/>
                <a:gd name="T1" fmla="*/ 17837371 h 497"/>
                <a:gd name="T2" fmla="*/ 45106497 w 399"/>
                <a:gd name="T3" fmla="*/ 3856236 h 497"/>
                <a:gd name="T4" fmla="*/ 30940812 w 399"/>
                <a:gd name="T5" fmla="*/ 9418511 h 497"/>
                <a:gd name="T6" fmla="*/ 17059353 w 399"/>
                <a:gd name="T7" fmla="*/ 16329270 h 497"/>
                <a:gd name="T8" fmla="*/ 0 w 399"/>
                <a:gd name="T9" fmla="*/ 51033893 h 497"/>
                <a:gd name="T10" fmla="*/ 6364789 w 399"/>
                <a:gd name="T11" fmla="*/ 70863705 h 497"/>
                <a:gd name="T12" fmla="*/ 20030036 w 399"/>
                <a:gd name="T13" fmla="*/ 77299991 h 497"/>
                <a:gd name="T14" fmla="*/ 35120404 w 399"/>
                <a:gd name="T15" fmla="*/ 82844186 h 497"/>
                <a:gd name="T16" fmla="*/ 51340865 w 399"/>
                <a:gd name="T17" fmla="*/ 79651924 h 497"/>
                <a:gd name="T18" fmla="*/ 60180307 w 399"/>
                <a:gd name="T19" fmla="*/ 80339348 h 497"/>
                <a:gd name="T20" fmla="*/ 66695375 w 399"/>
                <a:gd name="T21" fmla="*/ 70348794 h 497"/>
                <a:gd name="T22" fmla="*/ 66695375 w 399"/>
                <a:gd name="T23" fmla="*/ 22885049 h 497"/>
                <a:gd name="T24" fmla="*/ 57129011 w 399"/>
                <a:gd name="T25" fmla="*/ 17837371 h 4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id="{684BCAE1-9B33-294A-8FAC-2FC0B211B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46102179 w 380"/>
                <a:gd name="T1" fmla="*/ 5920226 h 414"/>
                <a:gd name="T2" fmla="*/ 23871877 w 380"/>
                <a:gd name="T3" fmla="*/ 5434155 h 414"/>
                <a:gd name="T4" fmla="*/ 1358650 w 380"/>
                <a:gd name="T5" fmla="*/ 34405532 h 414"/>
                <a:gd name="T6" fmla="*/ 17930227 w 380"/>
                <a:gd name="T7" fmla="*/ 59859539 h 414"/>
                <a:gd name="T8" fmla="*/ 48595887 w 380"/>
                <a:gd name="T9" fmla="*/ 61012821 h 414"/>
                <a:gd name="T10" fmla="*/ 64370703 w 380"/>
                <a:gd name="T11" fmla="*/ 48381211 h 414"/>
                <a:gd name="T12" fmla="*/ 64370703 w 380"/>
                <a:gd name="T13" fmla="*/ 16698006 h 414"/>
                <a:gd name="T14" fmla="*/ 46102179 w 380"/>
                <a:gd name="T15" fmla="*/ 5920226 h 4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A73377BE-6A7C-EF4F-95C0-563B6728B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1567"/>
              <a:ext cx="324" cy="763"/>
            </a:xfrm>
            <a:custGeom>
              <a:avLst/>
              <a:gdLst>
                <a:gd name="T0" fmla="*/ 10289914 w 137"/>
                <a:gd name="T1" fmla="*/ 7225330 h 319"/>
                <a:gd name="T2" fmla="*/ 1865294 w 137"/>
                <a:gd name="T3" fmla="*/ 45967346 h 319"/>
                <a:gd name="T4" fmla="*/ 13036677 w 137"/>
                <a:gd name="T5" fmla="*/ 63808104 h 319"/>
                <a:gd name="T6" fmla="*/ 16441096 w 137"/>
                <a:gd name="T7" fmla="*/ 63556446 h 319"/>
                <a:gd name="T8" fmla="*/ 3765355 w 137"/>
                <a:gd name="T9" fmla="*/ 34286843 h 319"/>
                <a:gd name="T10" fmla="*/ 16441096 w 137"/>
                <a:gd name="T11" fmla="*/ 4032991 h 319"/>
                <a:gd name="T12" fmla="*/ 23453480 w 137"/>
                <a:gd name="T13" fmla="*/ 0 h 319"/>
                <a:gd name="T14" fmla="*/ 10289914 w 137"/>
                <a:gd name="T15" fmla="*/ 7225330 h 3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D74F5FCB-534A-7346-A686-68046C026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1645"/>
              <a:ext cx="203" cy="666"/>
            </a:xfrm>
            <a:custGeom>
              <a:avLst/>
              <a:gdLst>
                <a:gd name="T0" fmla="*/ 2329307 w 86"/>
                <a:gd name="T1" fmla="*/ 19689526 h 278"/>
                <a:gd name="T2" fmla="*/ 3319097 w 86"/>
                <a:gd name="T3" fmla="*/ 52140579 h 278"/>
                <a:gd name="T4" fmla="*/ 6997929 w 86"/>
                <a:gd name="T5" fmla="*/ 57047682 h 278"/>
                <a:gd name="T6" fmla="*/ 3801357 w 86"/>
                <a:gd name="T7" fmla="*/ 22330975 h 278"/>
                <a:gd name="T8" fmla="*/ 14337095 w 86"/>
                <a:gd name="T9" fmla="*/ 0 h 278"/>
                <a:gd name="T10" fmla="*/ 2329307 w 86"/>
                <a:gd name="T11" fmla="*/ 19689526 h 2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E38DCDFE-342D-2D40-A32B-B5597070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1650"/>
              <a:ext cx="132" cy="701"/>
            </a:xfrm>
            <a:custGeom>
              <a:avLst/>
              <a:gdLst>
                <a:gd name="T0" fmla="*/ 2145219 w 56"/>
                <a:gd name="T1" fmla="*/ 0 h 293"/>
                <a:gd name="T2" fmla="*/ 6851210 w 56"/>
                <a:gd name="T3" fmla="*/ 18789630 h 293"/>
                <a:gd name="T4" fmla="*/ 0 w 56"/>
                <a:gd name="T5" fmla="*/ 58984714 h 293"/>
                <a:gd name="T6" fmla="*/ 2297663 w 56"/>
                <a:gd name="T7" fmla="*/ 57820794 h 293"/>
                <a:gd name="T8" fmla="*/ 9149766 w 56"/>
                <a:gd name="T9" fmla="*/ 18084288 h 293"/>
                <a:gd name="T10" fmla="*/ 2145219 w 56"/>
                <a:gd name="T11" fmla="*/ 0 h 2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25C49042-9B0A-8841-90EA-82FDDB345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14940742 w 152"/>
                <a:gd name="T1" fmla="*/ 0 h 97"/>
                <a:gd name="T2" fmla="*/ 10752744 w 152"/>
                <a:gd name="T3" fmla="*/ 0 h 97"/>
                <a:gd name="T4" fmla="*/ 11084798 w 152"/>
                <a:gd name="T5" fmla="*/ 4161834 h 97"/>
                <a:gd name="T6" fmla="*/ 4850057 w 152"/>
                <a:gd name="T7" fmla="*/ 7007447 h 97"/>
                <a:gd name="T8" fmla="*/ 0 w 152"/>
                <a:gd name="T9" fmla="*/ 13014313 h 97"/>
                <a:gd name="T10" fmla="*/ 25042045 w 152"/>
                <a:gd name="T11" fmla="*/ 12531983 h 97"/>
                <a:gd name="T12" fmla="*/ 14940742 w 152"/>
                <a:gd name="T13" fmla="*/ 0 h 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4655E407-3B6E-B443-9E93-D20E2C511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8975499 w 129"/>
                <a:gd name="T1" fmla="*/ 0 h 108"/>
                <a:gd name="T2" fmla="*/ 14167133 w 129"/>
                <a:gd name="T3" fmla="*/ 7715776 h 108"/>
                <a:gd name="T4" fmla="*/ 13554436 w 129"/>
                <a:gd name="T5" fmla="*/ 13898234 h 108"/>
                <a:gd name="T6" fmla="*/ 0 w 129"/>
                <a:gd name="T7" fmla="*/ 14376603 h 108"/>
                <a:gd name="T8" fmla="*/ 16455796 w 129"/>
                <a:gd name="T9" fmla="*/ 16093810 h 108"/>
                <a:gd name="T10" fmla="*/ 17078883 w 129"/>
                <a:gd name="T11" fmla="*/ 7500983 h 108"/>
                <a:gd name="T12" fmla="*/ 8975499 w 129"/>
                <a:gd name="T13" fmla="*/ 0 h 1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89DF898C-12AE-DB4F-B527-D32BF4099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135019921 w 805"/>
                <a:gd name="T1" fmla="*/ 35984665 h 533"/>
                <a:gd name="T2" fmla="*/ 127644393 w 805"/>
                <a:gd name="T3" fmla="*/ 35475116 h 533"/>
                <a:gd name="T4" fmla="*/ 99168834 w 805"/>
                <a:gd name="T5" fmla="*/ 21662557 h 533"/>
                <a:gd name="T6" fmla="*/ 92275796 w 805"/>
                <a:gd name="T7" fmla="*/ 1497376 h 533"/>
                <a:gd name="T8" fmla="*/ 74649009 w 805"/>
                <a:gd name="T9" fmla="*/ 6839085 h 533"/>
                <a:gd name="T10" fmla="*/ 77147922 w 805"/>
                <a:gd name="T11" fmla="*/ 19687525 h 533"/>
                <a:gd name="T12" fmla="*/ 57019569 w 805"/>
                <a:gd name="T13" fmla="*/ 21995148 h 533"/>
                <a:gd name="T14" fmla="*/ 46943131 w 805"/>
                <a:gd name="T15" fmla="*/ 28147646 h 533"/>
                <a:gd name="T16" fmla="*/ 26643788 w 805"/>
                <a:gd name="T17" fmla="*/ 33286154 h 533"/>
                <a:gd name="T18" fmla="*/ 506604 w 805"/>
                <a:gd name="T19" fmla="*/ 74262860 h 533"/>
                <a:gd name="T20" fmla="*/ 0 w 805"/>
                <a:gd name="T21" fmla="*/ 88728992 h 533"/>
                <a:gd name="T22" fmla="*/ 135019921 w 805"/>
                <a:gd name="T23" fmla="*/ 88728992 h 533"/>
                <a:gd name="T24" fmla="*/ 135019921 w 805"/>
                <a:gd name="T25" fmla="*/ 35984665 h 533"/>
                <a:gd name="T26" fmla="*/ 135019921 w 805"/>
                <a:gd name="T27" fmla="*/ 35984665 h 53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E7B8471B-5FAC-2541-99A6-FF41EF431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134602398 w 802"/>
                <a:gd name="T1" fmla="*/ 19078764 h 393"/>
                <a:gd name="T2" fmla="*/ 123505447 w 802"/>
                <a:gd name="T3" fmla="*/ 16885510 h 393"/>
                <a:gd name="T4" fmla="*/ 65089620 w 802"/>
                <a:gd name="T5" fmla="*/ 5169184 h 393"/>
                <a:gd name="T6" fmla="*/ 42434045 w 802"/>
                <a:gd name="T7" fmla="*/ 9228311 h 393"/>
                <a:gd name="T8" fmla="*/ 3847616 w 802"/>
                <a:gd name="T9" fmla="*/ 65843298 h 393"/>
                <a:gd name="T10" fmla="*/ 134602398 w 802"/>
                <a:gd name="T11" fmla="*/ 65843298 h 393"/>
                <a:gd name="T12" fmla="*/ 134602398 w 802"/>
                <a:gd name="T13" fmla="*/ 19078764 h 393"/>
                <a:gd name="T14" fmla="*/ 134602398 w 802"/>
                <a:gd name="T15" fmla="*/ 19078764 h 3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21">
              <a:extLst>
                <a:ext uri="{FF2B5EF4-FFF2-40B4-BE49-F238E27FC236}">
                  <a16:creationId xmlns:a16="http://schemas.microsoft.com/office/drawing/2014/main" id="{2F54B56A-24A3-DB41-8750-42ABBD9D8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1792"/>
              <a:ext cx="1060" cy="597"/>
            </a:xfrm>
            <a:custGeom>
              <a:avLst/>
              <a:gdLst>
                <a:gd name="T0" fmla="*/ 60790889 w 449"/>
                <a:gd name="T1" fmla="*/ 30280837 h 249"/>
                <a:gd name="T2" fmla="*/ 45435696 w 449"/>
                <a:gd name="T3" fmla="*/ 26984014 h 249"/>
                <a:gd name="T4" fmla="*/ 40909158 w 449"/>
                <a:gd name="T5" fmla="*/ 1236035 h 249"/>
                <a:gd name="T6" fmla="*/ 29583417 w 449"/>
                <a:gd name="T7" fmla="*/ 5630993 h 249"/>
                <a:gd name="T8" fmla="*/ 31562392 w 449"/>
                <a:gd name="T9" fmla="*/ 26564975 h 249"/>
                <a:gd name="T10" fmla="*/ 0 w 449"/>
                <a:gd name="T11" fmla="*/ 38571655 h 249"/>
                <a:gd name="T12" fmla="*/ 16847000 w 449"/>
                <a:gd name="T13" fmla="*/ 34241263 h 249"/>
                <a:gd name="T14" fmla="*/ 10040870 w 449"/>
                <a:gd name="T15" fmla="*/ 46035102 h 249"/>
                <a:gd name="T16" fmla="*/ 32551427 w 449"/>
                <a:gd name="T17" fmla="*/ 39186320 h 249"/>
                <a:gd name="T18" fmla="*/ 54642594 w 449"/>
                <a:gd name="T19" fmla="*/ 51635760 h 249"/>
                <a:gd name="T20" fmla="*/ 55266672 w 449"/>
                <a:gd name="T21" fmla="*/ 36945594 h 249"/>
                <a:gd name="T22" fmla="*/ 74991251 w 449"/>
                <a:gd name="T23" fmla="*/ 45851600 h 249"/>
                <a:gd name="T24" fmla="*/ 60790889 w 449"/>
                <a:gd name="T25" fmla="*/ 30280837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273C3BA7-A977-9748-892F-683A31E6A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7657771 w 214"/>
                <a:gd name="T1" fmla="*/ 26809132 h 322"/>
                <a:gd name="T2" fmla="*/ 36524969 w 214"/>
                <a:gd name="T3" fmla="*/ 2812222 h 322"/>
                <a:gd name="T4" fmla="*/ 12284836 w 214"/>
                <a:gd name="T5" fmla="*/ 12499928 h 322"/>
                <a:gd name="T6" fmla="*/ 0 w 214"/>
                <a:gd name="T7" fmla="*/ 48446665 h 322"/>
                <a:gd name="T8" fmla="*/ 0 w 214"/>
                <a:gd name="T9" fmla="*/ 53613714 h 322"/>
                <a:gd name="T10" fmla="*/ 3605990 w 214"/>
                <a:gd name="T11" fmla="*/ 53613714 h 322"/>
                <a:gd name="T12" fmla="*/ 7657771 w 214"/>
                <a:gd name="T13" fmla="*/ 26809132 h 3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23">
              <a:extLst>
                <a:ext uri="{FF2B5EF4-FFF2-40B4-BE49-F238E27FC236}">
                  <a16:creationId xmlns:a16="http://schemas.microsoft.com/office/drawing/2014/main" id="{9B6F9A9F-0DE9-024C-88EB-4E9541271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3974775 w 39"/>
                <a:gd name="T3" fmla="*/ 12749115 h 140"/>
                <a:gd name="T4" fmla="*/ 4130071 w 39"/>
                <a:gd name="T5" fmla="*/ 23882307 h 140"/>
                <a:gd name="T6" fmla="*/ 5261808 w 39"/>
                <a:gd name="T7" fmla="*/ 12476522 h 140"/>
                <a:gd name="T8" fmla="*/ 0 w 39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4">
              <a:extLst>
                <a:ext uri="{FF2B5EF4-FFF2-40B4-BE49-F238E27FC236}">
                  <a16:creationId xmlns:a16="http://schemas.microsoft.com/office/drawing/2014/main" id="{FEB010BE-C9EE-DD42-A9F6-8D1E32E0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068"/>
              <a:ext cx="462" cy="158"/>
            </a:xfrm>
            <a:custGeom>
              <a:avLst/>
              <a:gdLst>
                <a:gd name="T0" fmla="*/ 25932878 w 192"/>
                <a:gd name="T1" fmla="*/ 489915 h 63"/>
                <a:gd name="T2" fmla="*/ 0 w 192"/>
                <a:gd name="T3" fmla="*/ 24511766 h 63"/>
                <a:gd name="T4" fmla="*/ 22938971 w 192"/>
                <a:gd name="T5" fmla="*/ 4341491 h 63"/>
                <a:gd name="T6" fmla="*/ 41901198 w 192"/>
                <a:gd name="T7" fmla="*/ 4635870 h 63"/>
                <a:gd name="T8" fmla="*/ 25932878 w 192"/>
                <a:gd name="T9" fmla="*/ 489915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74082370-BDEF-604C-B0A3-ABC91580A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408"/>
              <a:ext cx="267" cy="590"/>
            </a:xfrm>
            <a:custGeom>
              <a:avLst/>
              <a:gdLst>
                <a:gd name="T0" fmla="*/ 12935062 w 109"/>
                <a:gd name="T1" fmla="*/ 19428013 h 250"/>
                <a:gd name="T2" fmla="*/ 30519264 w 109"/>
                <a:gd name="T3" fmla="*/ 0 h 250"/>
                <a:gd name="T4" fmla="*/ 6952798 w 109"/>
                <a:gd name="T5" fmla="*/ 10623177 h 250"/>
                <a:gd name="T6" fmla="*/ 0 w 109"/>
                <a:gd name="T7" fmla="*/ 36412112 h 250"/>
                <a:gd name="T8" fmla="*/ 225478 w 109"/>
                <a:gd name="T9" fmla="*/ 41551701 h 250"/>
                <a:gd name="T10" fmla="*/ 11199291 w 109"/>
                <a:gd name="T11" fmla="*/ 41551701 h 250"/>
                <a:gd name="T12" fmla="*/ 12935062 w 109"/>
                <a:gd name="T13" fmla="*/ 19428013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26">
              <a:extLst>
                <a:ext uri="{FF2B5EF4-FFF2-40B4-BE49-F238E27FC236}">
                  <a16:creationId xmlns:a16="http://schemas.microsoft.com/office/drawing/2014/main" id="{5CCAED13-D380-FA48-B288-5E255562A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" y="2392"/>
              <a:ext cx="332" cy="606"/>
            </a:xfrm>
            <a:custGeom>
              <a:avLst/>
              <a:gdLst>
                <a:gd name="T0" fmla="*/ 7468381 w 137"/>
                <a:gd name="T1" fmla="*/ 21036613 h 257"/>
                <a:gd name="T2" fmla="*/ 33026754 w 137"/>
                <a:gd name="T3" fmla="*/ 0 h 257"/>
                <a:gd name="T4" fmla="*/ 2674909 w 137"/>
                <a:gd name="T5" fmla="*/ 21536436 h 257"/>
                <a:gd name="T6" fmla="*/ 1187293 w 137"/>
                <a:gd name="T7" fmla="*/ 42221414 h 257"/>
                <a:gd name="T8" fmla="*/ 5589048 w 137"/>
                <a:gd name="T9" fmla="*/ 42221414 h 257"/>
                <a:gd name="T10" fmla="*/ 7468381 w 137"/>
                <a:gd name="T11" fmla="*/ 21036613 h 2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E676FA36-CACE-C84B-ADA3-12294553D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7661662 w 105"/>
                <a:gd name="T1" fmla="*/ 28348336 h 235"/>
                <a:gd name="T2" fmla="*/ 13960995 w 105"/>
                <a:gd name="T3" fmla="*/ 10486779 h 235"/>
                <a:gd name="T4" fmla="*/ 0 w 105"/>
                <a:gd name="T5" fmla="*/ 0 h 235"/>
                <a:gd name="T6" fmla="*/ 10401668 w 105"/>
                <a:gd name="T7" fmla="*/ 19188217 h 235"/>
                <a:gd name="T8" fmla="*/ 11599905 w 105"/>
                <a:gd name="T9" fmla="*/ 38485809 h 235"/>
                <a:gd name="T10" fmla="*/ 17661662 w 105"/>
                <a:gd name="T11" fmla="*/ 38485809 h 235"/>
                <a:gd name="T12" fmla="*/ 17661662 w 105"/>
                <a:gd name="T13" fmla="*/ 28348336 h 235"/>
                <a:gd name="T14" fmla="*/ 17661662 w 105"/>
                <a:gd name="T15" fmla="*/ 28348336 h 2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2A4ACDF2-C3C5-0549-9CBF-C0B639391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9959586 w 119"/>
                <a:gd name="T1" fmla="*/ 17414622 h 242"/>
                <a:gd name="T2" fmla="*/ 0 w 119"/>
                <a:gd name="T3" fmla="*/ 0 h 242"/>
                <a:gd name="T4" fmla="*/ 17944282 w 119"/>
                <a:gd name="T5" fmla="*/ 21349761 h 242"/>
                <a:gd name="T6" fmla="*/ 19297743 w 119"/>
                <a:gd name="T7" fmla="*/ 40106332 h 242"/>
                <a:gd name="T8" fmla="*/ 19959586 w 119"/>
                <a:gd name="T9" fmla="*/ 40106332 h 242"/>
                <a:gd name="T10" fmla="*/ 19959586 w 119"/>
                <a:gd name="T11" fmla="*/ 17414622 h 242"/>
                <a:gd name="T12" fmla="*/ 19959586 w 119"/>
                <a:gd name="T13" fmla="*/ 17414622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B4914038-8556-E144-B010-370514788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1401586 h 106"/>
                <a:gd name="T2" fmla="*/ 2060521 w 21"/>
                <a:gd name="T3" fmla="*/ 9566133 h 106"/>
                <a:gd name="T4" fmla="*/ 1896002 w 21"/>
                <a:gd name="T5" fmla="*/ 18122801 h 106"/>
                <a:gd name="T6" fmla="*/ 3390755 w 21"/>
                <a:gd name="T7" fmla="*/ 18466761 h 106"/>
                <a:gd name="T8" fmla="*/ 3946400 w 21"/>
                <a:gd name="T9" fmla="*/ 9200306 h 106"/>
                <a:gd name="T10" fmla="*/ 1101836 w 21"/>
                <a:gd name="T11" fmla="*/ 0 h 106"/>
                <a:gd name="T12" fmla="*/ 0 w 21"/>
                <a:gd name="T13" fmla="*/ 1401586 h 106"/>
                <a:gd name="T14" fmla="*/ 0 w 21"/>
                <a:gd name="T15" fmla="*/ 140158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1" name="Group 64">
            <a:extLst>
              <a:ext uri="{FF2B5EF4-FFF2-40B4-BE49-F238E27FC236}">
                <a16:creationId xmlns:a16="http://schemas.microsoft.com/office/drawing/2014/main" id="{7B190B13-4600-4143-A4D7-550674793143}"/>
              </a:ext>
            </a:extLst>
          </p:cNvPr>
          <p:cNvGrpSpPr>
            <a:grpSpLocks noChangeAspect="1"/>
          </p:cNvGrpSpPr>
          <p:nvPr/>
        </p:nvGrpSpPr>
        <p:grpSpPr bwMode="auto">
          <a:xfrm rot="12827499" flipH="1">
            <a:off x="11360150" y="2338388"/>
            <a:ext cx="484188" cy="536575"/>
            <a:chOff x="2052" y="995"/>
            <a:chExt cx="768" cy="852"/>
          </a:xfrm>
        </p:grpSpPr>
        <p:sp>
          <p:nvSpPr>
            <p:cNvPr id="172" name="Freeform 65">
              <a:extLst>
                <a:ext uri="{FF2B5EF4-FFF2-40B4-BE49-F238E27FC236}">
                  <a16:creationId xmlns:a16="http://schemas.microsoft.com/office/drawing/2014/main" id="{A38B04C2-EBF2-2441-9C35-EBFC2E77C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1616"/>
              <a:ext cx="151" cy="232"/>
            </a:xfrm>
            <a:custGeom>
              <a:avLst/>
              <a:gdLst>
                <a:gd name="T0" fmla="*/ 5473191 w 64"/>
                <a:gd name="T1" fmla="*/ 650909 h 98"/>
                <a:gd name="T2" fmla="*/ 1966631 w 64"/>
                <a:gd name="T3" fmla="*/ 16857089 h 98"/>
                <a:gd name="T4" fmla="*/ 0 w 64"/>
                <a:gd name="T5" fmla="*/ 15994918 h 98"/>
                <a:gd name="T6" fmla="*/ 5826753 w 64"/>
                <a:gd name="T7" fmla="*/ 8862672 h 98"/>
                <a:gd name="T8" fmla="*/ 3987636 w 64"/>
                <a:gd name="T9" fmla="*/ 0 h 98"/>
                <a:gd name="T10" fmla="*/ 5473191 w 64"/>
                <a:gd name="T11" fmla="*/ 650909 h 98"/>
                <a:gd name="T12" fmla="*/ 5473191 w 64"/>
                <a:gd name="T13" fmla="*/ 650909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66">
              <a:extLst>
                <a:ext uri="{FF2B5EF4-FFF2-40B4-BE49-F238E27FC236}">
                  <a16:creationId xmlns:a16="http://schemas.microsoft.com/office/drawing/2014/main" id="{F7040219-1D83-F04C-AC32-4E3BEBD3F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" y="1011"/>
              <a:ext cx="768" cy="726"/>
            </a:xfrm>
            <a:custGeom>
              <a:avLst/>
              <a:gdLst>
                <a:gd name="T0" fmla="*/ 27446682 w 325"/>
                <a:gd name="T1" fmla="*/ 47005143 h 309"/>
                <a:gd name="T2" fmla="*/ 49295321 w 325"/>
                <a:gd name="T3" fmla="*/ 34831464 h 309"/>
                <a:gd name="T4" fmla="*/ 51453084 w 325"/>
                <a:gd name="T5" fmla="*/ 23739413 h 309"/>
                <a:gd name="T6" fmla="*/ 42112552 w 325"/>
                <a:gd name="T7" fmla="*/ 32314222 h 309"/>
                <a:gd name="T8" fmla="*/ 45355497 w 325"/>
                <a:gd name="T9" fmla="*/ 9058652 h 309"/>
                <a:gd name="T10" fmla="*/ 41109027 w 325"/>
                <a:gd name="T11" fmla="*/ 4193329 h 309"/>
                <a:gd name="T12" fmla="*/ 33388417 w 325"/>
                <a:gd name="T13" fmla="*/ 18767751 h 309"/>
                <a:gd name="T14" fmla="*/ 18281066 w 325"/>
                <a:gd name="T15" fmla="*/ 4638452 h 309"/>
                <a:gd name="T16" fmla="*/ 7097958 w 325"/>
                <a:gd name="T17" fmla="*/ 0 h 309"/>
                <a:gd name="T18" fmla="*/ 19617901 w 325"/>
                <a:gd name="T19" fmla="*/ 26987671 h 309"/>
                <a:gd name="T20" fmla="*/ 0 w 325"/>
                <a:gd name="T21" fmla="*/ 25328204 h 309"/>
                <a:gd name="T22" fmla="*/ 14769987 w 325"/>
                <a:gd name="T23" fmla="*/ 40152288 h 309"/>
                <a:gd name="T24" fmla="*/ 7823380 w 325"/>
                <a:gd name="T25" fmla="*/ 40742035 h 309"/>
                <a:gd name="T26" fmla="*/ 15925007 w 325"/>
                <a:gd name="T27" fmla="*/ 46861308 h 309"/>
                <a:gd name="T28" fmla="*/ 26585079 w 325"/>
                <a:gd name="T29" fmla="*/ 47343564 h 309"/>
                <a:gd name="T30" fmla="*/ 27446682 w 325"/>
                <a:gd name="T31" fmla="*/ 47005143 h 309"/>
                <a:gd name="T32" fmla="*/ 27446682 w 325"/>
                <a:gd name="T33" fmla="*/ 47005143 h 3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67">
              <a:extLst>
                <a:ext uri="{FF2B5EF4-FFF2-40B4-BE49-F238E27FC236}">
                  <a16:creationId xmlns:a16="http://schemas.microsoft.com/office/drawing/2014/main" id="{7D53E0D3-36A7-7D4D-8702-20DDFBC94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082"/>
              <a:ext cx="650" cy="678"/>
            </a:xfrm>
            <a:custGeom>
              <a:avLst/>
              <a:gdLst>
                <a:gd name="T0" fmla="*/ 29255072 w 275"/>
                <a:gd name="T1" fmla="*/ 42804131 h 287"/>
                <a:gd name="T2" fmla="*/ 9339498 w 275"/>
                <a:gd name="T3" fmla="*/ 41960284 h 287"/>
                <a:gd name="T4" fmla="*/ 18331506 w 275"/>
                <a:gd name="T5" fmla="*/ 39117217 h 287"/>
                <a:gd name="T6" fmla="*/ 0 w 275"/>
                <a:gd name="T7" fmla="*/ 26340966 h 287"/>
                <a:gd name="T8" fmla="*/ 19915525 w 275"/>
                <a:gd name="T9" fmla="*/ 27608911 h 287"/>
                <a:gd name="T10" fmla="*/ 8337928 w 275"/>
                <a:gd name="T11" fmla="*/ 0 h 287"/>
                <a:gd name="T12" fmla="*/ 30254581 w 275"/>
                <a:gd name="T13" fmla="*/ 21064061 h 287"/>
                <a:gd name="T14" fmla="*/ 39378057 w 275"/>
                <a:gd name="T15" fmla="*/ 4195190 h 287"/>
                <a:gd name="T16" fmla="*/ 37010565 w 275"/>
                <a:gd name="T17" fmla="*/ 33199858 h 287"/>
                <a:gd name="T18" fmla="*/ 46708740 w 275"/>
                <a:gd name="T19" fmla="*/ 26985262 h 287"/>
                <a:gd name="T20" fmla="*/ 29886435 w 275"/>
                <a:gd name="T21" fmla="*/ 42804131 h 287"/>
                <a:gd name="T22" fmla="*/ 29255072 w 275"/>
                <a:gd name="T23" fmla="*/ 42804131 h 287"/>
                <a:gd name="T24" fmla="*/ 29255072 w 275"/>
                <a:gd name="T25" fmla="*/ 42804131 h 2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68">
              <a:extLst>
                <a:ext uri="{FF2B5EF4-FFF2-40B4-BE49-F238E27FC236}">
                  <a16:creationId xmlns:a16="http://schemas.microsoft.com/office/drawing/2014/main" id="{14C93FEE-5FEC-DA40-B28D-BDB318FB4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" y="1227"/>
              <a:ext cx="212" cy="431"/>
            </a:xfrm>
            <a:custGeom>
              <a:avLst/>
              <a:gdLst>
                <a:gd name="T0" fmla="*/ 12164021 w 90"/>
                <a:gd name="T1" fmla="*/ 31762356 h 182"/>
                <a:gd name="T2" fmla="*/ 0 w 90"/>
                <a:gd name="T3" fmla="*/ 0 h 182"/>
                <a:gd name="T4" fmla="*/ 12164021 w 90"/>
                <a:gd name="T5" fmla="*/ 31762356 h 1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69">
              <a:extLst>
                <a:ext uri="{FF2B5EF4-FFF2-40B4-BE49-F238E27FC236}">
                  <a16:creationId xmlns:a16="http://schemas.microsoft.com/office/drawing/2014/main" id="{890FBCC1-4DF7-914A-A55A-B793A9E38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5" y="1235"/>
              <a:ext cx="128" cy="282"/>
            </a:xfrm>
            <a:custGeom>
              <a:avLst/>
              <a:gdLst>
                <a:gd name="T0" fmla="*/ 0 w 54"/>
                <a:gd name="T1" fmla="*/ 20949747 h 119"/>
                <a:gd name="T2" fmla="*/ 9182940 w 54"/>
                <a:gd name="T3" fmla="*/ 0 h 119"/>
                <a:gd name="T4" fmla="*/ 0 w 54"/>
                <a:gd name="T5" fmla="*/ 20949747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70">
              <a:extLst>
                <a:ext uri="{FF2B5EF4-FFF2-40B4-BE49-F238E27FC236}">
                  <a16:creationId xmlns:a16="http://schemas.microsoft.com/office/drawing/2014/main" id="{3B85E9E9-7D59-EB42-B150-6C3A4FE64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1500"/>
              <a:ext cx="164" cy="101"/>
            </a:xfrm>
            <a:custGeom>
              <a:avLst/>
              <a:gdLst>
                <a:gd name="T0" fmla="*/ 0 w 69"/>
                <a:gd name="T1" fmla="*/ 6230410 h 43"/>
                <a:gd name="T2" fmla="*/ 12674999 w 69"/>
                <a:gd name="T3" fmla="*/ 0 h 43"/>
                <a:gd name="T4" fmla="*/ 0 w 69"/>
                <a:gd name="T5" fmla="*/ 6230410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71">
              <a:extLst>
                <a:ext uri="{FF2B5EF4-FFF2-40B4-BE49-F238E27FC236}">
                  <a16:creationId xmlns:a16="http://schemas.microsoft.com/office/drawing/2014/main" id="{9A3B29BC-F7C4-2343-9042-CE0572FA3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1637"/>
              <a:ext cx="176" cy="58"/>
            </a:xfrm>
            <a:custGeom>
              <a:avLst/>
              <a:gdLst>
                <a:gd name="T0" fmla="*/ 11515584 w 75"/>
                <a:gd name="T1" fmla="*/ 0 h 25"/>
                <a:gd name="T2" fmla="*/ 0 w 75"/>
                <a:gd name="T3" fmla="*/ 2986979 h 25"/>
                <a:gd name="T4" fmla="*/ 11515584 w 75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72">
              <a:extLst>
                <a:ext uri="{FF2B5EF4-FFF2-40B4-BE49-F238E27FC236}">
                  <a16:creationId xmlns:a16="http://schemas.microsoft.com/office/drawing/2014/main" id="{A35B408E-8978-9B4D-85D9-7F6334BE9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" y="1472"/>
              <a:ext cx="300" cy="111"/>
            </a:xfrm>
            <a:custGeom>
              <a:avLst/>
              <a:gdLst>
                <a:gd name="T0" fmla="*/ 21406072 w 127"/>
                <a:gd name="T1" fmla="*/ 5062632 h 47"/>
                <a:gd name="T2" fmla="*/ 0 w 127"/>
                <a:gd name="T3" fmla="*/ 0 h 47"/>
                <a:gd name="T4" fmla="*/ 21406072 w 127"/>
                <a:gd name="T5" fmla="*/ 5062632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5726997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190D6-1458-5240-907E-7ABAB135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791DE-68DD-134A-9A79-265B6AB91CFE}" type="datetimeFigureOut">
              <a:rPr lang="en-US"/>
              <a:pPr>
                <a:defRPr/>
              </a:pPr>
              <a:t>10/5/22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B4F70-7F48-0F41-A086-7FE0ED1E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DBC6-7002-4246-A7A3-BA2AFA8EA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01AD9-BE8D-C047-B5AC-16FA51B015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06987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>
            <a:normAutofit/>
          </a:bodyPr>
          <a:lstStyle>
            <a:lvl1pPr algn="l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117E4-6E88-5243-BA52-BFC30EF83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4F5D0-8042-1D4D-B1A8-4CA87FF7E28C}" type="datetimeFigureOut">
              <a:rPr lang="en-US"/>
              <a:pPr>
                <a:defRPr/>
              </a:pPr>
              <a:t>10/5/22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5B23C-6D95-1242-8D97-92FE4D9B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FD374-3B16-5040-8B39-E41EFF61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FE14A3-3714-E947-BFA3-F96B1F657E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988425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5BFA1-F8D2-BF48-8C9D-F9260E46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952B5-7A2F-4CC8-B7CE-9234E21C2837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6DEBE-5370-3B46-A791-248CE01C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BBDC8-EE00-EA40-BAE7-CB66547B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3EA40-B3A6-F34A-93BB-271892F8EC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48142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255E0A-96FB-544F-BCB2-9640EA56F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DA07A-9201-4B4B-BAF2-015AFA30F520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05929-57E9-984F-8F32-6526069C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D85E8-1BB2-AB40-AD7D-1647A941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16E6EF-8C6F-9D47-B46E-0855513D6A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02276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2">
            <a:extLst>
              <a:ext uri="{FF2B5EF4-FFF2-40B4-BE49-F238E27FC236}">
                <a16:creationId xmlns:a16="http://schemas.microsoft.com/office/drawing/2014/main" id="{16D993DD-CAEF-D648-8AE9-E089B1360C65}"/>
              </a:ext>
            </a:extLst>
          </p:cNvPr>
          <p:cNvSpPr>
            <a:spLocks/>
          </p:cNvSpPr>
          <p:nvPr/>
        </p:nvSpPr>
        <p:spPr bwMode="auto">
          <a:xfrm>
            <a:off x="8643938" y="3889375"/>
            <a:ext cx="212725" cy="1000125"/>
          </a:xfrm>
          <a:custGeom>
            <a:avLst/>
            <a:gdLst>
              <a:gd name="T0" fmla="*/ 2147483647 w 112"/>
              <a:gd name="T1" fmla="*/ 2147483647 h 525"/>
              <a:gd name="T2" fmla="*/ 2147483647 w 112"/>
              <a:gd name="T3" fmla="*/ 2147483647 h 525"/>
              <a:gd name="T4" fmla="*/ 2147483647 w 112"/>
              <a:gd name="T5" fmla="*/ 2147483647 h 525"/>
              <a:gd name="T6" fmla="*/ 2147483647 w 112"/>
              <a:gd name="T7" fmla="*/ 2147483647 h 525"/>
              <a:gd name="T8" fmla="*/ 2147483647 w 112"/>
              <a:gd name="T9" fmla="*/ 2147483647 h 525"/>
              <a:gd name="T10" fmla="*/ 2147483647 w 112"/>
              <a:gd name="T11" fmla="*/ 2147483647 h 525"/>
              <a:gd name="T12" fmla="*/ 2147483647 w 112"/>
              <a:gd name="T13" fmla="*/ 2147483647 h 525"/>
              <a:gd name="T14" fmla="*/ 2147483647 w 112"/>
              <a:gd name="T15" fmla="*/ 2147483647 h 525"/>
              <a:gd name="T16" fmla="*/ 2147483647 w 112"/>
              <a:gd name="T17" fmla="*/ 2147483647 h 525"/>
              <a:gd name="T18" fmla="*/ 2147483647 w 112"/>
              <a:gd name="T19" fmla="*/ 2147483647 h 525"/>
              <a:gd name="T20" fmla="*/ 2147483647 w 112"/>
              <a:gd name="T21" fmla="*/ 2147483647 h 525"/>
              <a:gd name="T22" fmla="*/ 2147483647 w 112"/>
              <a:gd name="T23" fmla="*/ 2147483647 h 525"/>
              <a:gd name="T24" fmla="*/ 2147483647 w 112"/>
              <a:gd name="T25" fmla="*/ 2147483647 h 525"/>
              <a:gd name="T26" fmla="*/ 2147483647 w 112"/>
              <a:gd name="T27" fmla="*/ 2147483647 h 525"/>
              <a:gd name="T28" fmla="*/ 2147483647 w 112"/>
              <a:gd name="T29" fmla="*/ 2147483647 h 525"/>
              <a:gd name="T30" fmla="*/ 2147483647 w 112"/>
              <a:gd name="T31" fmla="*/ 0 h 525"/>
              <a:gd name="T32" fmla="*/ 2147483647 w 112"/>
              <a:gd name="T33" fmla="*/ 2147483647 h 525"/>
              <a:gd name="T34" fmla="*/ 2147483647 w 112"/>
              <a:gd name="T35" fmla="*/ 2147483647 h 525"/>
              <a:gd name="T36" fmla="*/ 2147483647 w 112"/>
              <a:gd name="T37" fmla="*/ 2147483647 h 525"/>
              <a:gd name="T38" fmla="*/ 2147483647 w 112"/>
              <a:gd name="T39" fmla="*/ 2147483647 h 525"/>
              <a:gd name="T40" fmla="*/ 2147483647 w 112"/>
              <a:gd name="T41" fmla="*/ 2147483647 h 525"/>
              <a:gd name="T42" fmla="*/ 2147483647 w 112"/>
              <a:gd name="T43" fmla="*/ 2147483647 h 525"/>
              <a:gd name="T44" fmla="*/ 2147483647 w 112"/>
              <a:gd name="T45" fmla="*/ 2147483647 h 525"/>
              <a:gd name="T46" fmla="*/ 2147483647 w 112"/>
              <a:gd name="T47" fmla="*/ 2147483647 h 525"/>
              <a:gd name="T48" fmla="*/ 2147483647 w 112"/>
              <a:gd name="T49" fmla="*/ 2147483647 h 525"/>
              <a:gd name="T50" fmla="*/ 2147483647 w 112"/>
              <a:gd name="T51" fmla="*/ 2147483647 h 525"/>
              <a:gd name="T52" fmla="*/ 2147483647 w 112"/>
              <a:gd name="T53" fmla="*/ 2147483647 h 525"/>
              <a:gd name="T54" fmla="*/ 2147483647 w 112"/>
              <a:gd name="T55" fmla="*/ 2147483647 h 525"/>
              <a:gd name="T56" fmla="*/ 2147483647 w 112"/>
              <a:gd name="T57" fmla="*/ 2147483647 h 525"/>
              <a:gd name="T58" fmla="*/ 2147483647 w 112"/>
              <a:gd name="T59" fmla="*/ 2147483647 h 525"/>
              <a:gd name="T60" fmla="*/ 2147483647 w 112"/>
              <a:gd name="T61" fmla="*/ 2147483647 h 525"/>
              <a:gd name="T62" fmla="*/ 2147483647 w 112"/>
              <a:gd name="T63" fmla="*/ 2147483647 h 525"/>
              <a:gd name="T64" fmla="*/ 2147483647 w 112"/>
              <a:gd name="T65" fmla="*/ 2147483647 h 525"/>
              <a:gd name="T66" fmla="*/ 2147483647 w 112"/>
              <a:gd name="T67" fmla="*/ 2147483647 h 52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reeform 50">
            <a:extLst>
              <a:ext uri="{FF2B5EF4-FFF2-40B4-BE49-F238E27FC236}">
                <a16:creationId xmlns:a16="http://schemas.microsoft.com/office/drawing/2014/main" id="{5B874986-5BE7-4540-B002-304833B7701E}"/>
              </a:ext>
            </a:extLst>
          </p:cNvPr>
          <p:cNvSpPr>
            <a:spLocks/>
          </p:cNvSpPr>
          <p:nvPr/>
        </p:nvSpPr>
        <p:spPr bwMode="auto">
          <a:xfrm>
            <a:off x="6780213" y="4191000"/>
            <a:ext cx="5410200" cy="2667000"/>
          </a:xfrm>
          <a:custGeom>
            <a:avLst/>
            <a:gdLst>
              <a:gd name="T0" fmla="*/ 8817189 w 5150129"/>
              <a:gd name="T1" fmla="*/ 725 h 2763306"/>
              <a:gd name="T2" fmla="*/ 9771381 w 5150129"/>
              <a:gd name="T3" fmla="*/ 8748 h 2763306"/>
              <a:gd name="T4" fmla="*/ 9771381 w 5150129"/>
              <a:gd name="T5" fmla="*/ 1742413 h 2763306"/>
              <a:gd name="T6" fmla="*/ 6955826 w 5150129"/>
              <a:gd name="T7" fmla="*/ 1742413 h 2763306"/>
              <a:gd name="T8" fmla="*/ 0 w 5150129"/>
              <a:gd name="T9" fmla="*/ 1080006 h 2763306"/>
              <a:gd name="T10" fmla="*/ 8817189 w 5150129"/>
              <a:gd name="T11" fmla="*/ 725 h 27633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861FAF00-7B05-E44C-B196-2EF56A84FEAA}"/>
              </a:ext>
            </a:extLst>
          </p:cNvPr>
          <p:cNvSpPr>
            <a:spLocks/>
          </p:cNvSpPr>
          <p:nvPr/>
        </p:nvSpPr>
        <p:spPr bwMode="auto">
          <a:xfrm>
            <a:off x="0" y="4572000"/>
            <a:ext cx="11415713" cy="2286000"/>
          </a:xfrm>
          <a:custGeom>
            <a:avLst/>
            <a:gdLst>
              <a:gd name="T0" fmla="*/ 1616541 w 12079179"/>
              <a:gd name="T1" fmla="*/ 1252 h 2245075"/>
              <a:gd name="T2" fmla="*/ 5795496 w 12079179"/>
              <a:gd name="T3" fmla="*/ 2839364 h 2245075"/>
              <a:gd name="T4" fmla="*/ 0 w 12079179"/>
              <a:gd name="T5" fmla="*/ 2839364 h 2245075"/>
              <a:gd name="T6" fmla="*/ 0 w 12079179"/>
              <a:gd name="T7" fmla="*/ 637066 h 2245075"/>
              <a:gd name="T8" fmla="*/ 1616541 w 12079179"/>
              <a:gd name="T9" fmla="*/ 1252 h 22450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69">
            <a:extLst>
              <a:ext uri="{FF2B5EF4-FFF2-40B4-BE49-F238E27FC236}">
                <a16:creationId xmlns:a16="http://schemas.microsoft.com/office/drawing/2014/main" id="{D93062D7-9D3E-0B43-9570-FFF3A549B956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9732963" y="958850"/>
            <a:ext cx="1400175" cy="4002088"/>
            <a:chOff x="3220" y="236"/>
            <a:chExt cx="1347" cy="3848"/>
          </a:xfrm>
        </p:grpSpPr>
        <p:sp>
          <p:nvSpPr>
            <p:cNvPr id="7" name="Freeform 70">
              <a:extLst>
                <a:ext uri="{FF2B5EF4-FFF2-40B4-BE49-F238E27FC236}">
                  <a16:creationId xmlns:a16="http://schemas.microsoft.com/office/drawing/2014/main" id="{247DB98E-5E92-E548-9875-BAECCC9B6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" y="492"/>
              <a:ext cx="29" cy="1348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61 h 1347"/>
                <a:gd name="T4" fmla="*/ 24 w 29"/>
                <a:gd name="T5" fmla="*/ 1361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1">
              <a:extLst>
                <a:ext uri="{FF2B5EF4-FFF2-40B4-BE49-F238E27FC236}">
                  <a16:creationId xmlns:a16="http://schemas.microsoft.com/office/drawing/2014/main" id="{304C563F-034B-354A-898B-E7246B8E8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216"/>
              <a:ext cx="160" cy="249"/>
            </a:xfrm>
            <a:custGeom>
              <a:avLst/>
              <a:gdLst>
                <a:gd name="T0" fmla="*/ 10365209 w 68"/>
                <a:gd name="T1" fmla="*/ 18661407 h 105"/>
                <a:gd name="T2" fmla="*/ 806887 w 68"/>
                <a:gd name="T3" fmla="*/ 0 h 105"/>
                <a:gd name="T4" fmla="*/ 10365209 w 68"/>
                <a:gd name="T5" fmla="*/ 18661407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2">
              <a:extLst>
                <a:ext uri="{FF2B5EF4-FFF2-40B4-BE49-F238E27FC236}">
                  <a16:creationId xmlns:a16="http://schemas.microsoft.com/office/drawing/2014/main" id="{513062FF-123B-F347-9331-CD7BF2108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1005"/>
              <a:ext cx="162" cy="250"/>
            </a:xfrm>
            <a:custGeom>
              <a:avLst/>
              <a:gdLst>
                <a:gd name="T0" fmla="*/ 800959 w 68"/>
                <a:gd name="T1" fmla="*/ 17483429 h 106"/>
                <a:gd name="T2" fmla="*/ 12095692 w 68"/>
                <a:gd name="T3" fmla="*/ 0 h 106"/>
                <a:gd name="T4" fmla="*/ 800959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3">
              <a:extLst>
                <a:ext uri="{FF2B5EF4-FFF2-40B4-BE49-F238E27FC236}">
                  <a16:creationId xmlns:a16="http://schemas.microsoft.com/office/drawing/2014/main" id="{0676717B-4C14-F843-996B-2171C21D4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509"/>
              <a:ext cx="160" cy="253"/>
            </a:xfrm>
            <a:custGeom>
              <a:avLst/>
              <a:gdLst>
                <a:gd name="T0" fmla="*/ 10365209 w 68"/>
                <a:gd name="T1" fmla="*/ 18259232 h 107"/>
                <a:gd name="T2" fmla="*/ 806887 w 68"/>
                <a:gd name="T3" fmla="*/ 0 h 107"/>
                <a:gd name="T4" fmla="*/ 10365209 w 68"/>
                <a:gd name="T5" fmla="*/ 18259232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4">
              <a:extLst>
                <a:ext uri="{FF2B5EF4-FFF2-40B4-BE49-F238E27FC236}">
                  <a16:creationId xmlns:a16="http://schemas.microsoft.com/office/drawing/2014/main" id="{2CCA92B3-1BF1-4E46-879B-43272E9E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1301"/>
              <a:ext cx="162" cy="250"/>
            </a:xfrm>
            <a:custGeom>
              <a:avLst/>
              <a:gdLst>
                <a:gd name="T0" fmla="*/ 800959 w 68"/>
                <a:gd name="T1" fmla="*/ 17483429 h 106"/>
                <a:gd name="T2" fmla="*/ 12095692 w 68"/>
                <a:gd name="T3" fmla="*/ 0 h 106"/>
                <a:gd name="T4" fmla="*/ 800959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5">
              <a:extLst>
                <a:ext uri="{FF2B5EF4-FFF2-40B4-BE49-F238E27FC236}">
                  <a16:creationId xmlns:a16="http://schemas.microsoft.com/office/drawing/2014/main" id="{816FBD89-045F-DD4D-9456-16516B57D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1633"/>
              <a:ext cx="162" cy="252"/>
            </a:xfrm>
            <a:custGeom>
              <a:avLst/>
              <a:gdLst>
                <a:gd name="T0" fmla="*/ 800959 w 68"/>
                <a:gd name="T1" fmla="*/ 17272429 h 107"/>
                <a:gd name="T2" fmla="*/ 12095692 w 68"/>
                <a:gd name="T3" fmla="*/ 0 h 107"/>
                <a:gd name="T4" fmla="*/ 800959 w 68"/>
                <a:gd name="T5" fmla="*/ 17272429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09E57514-07CB-DF48-AE54-C1CF5002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885"/>
              <a:ext cx="160" cy="253"/>
            </a:xfrm>
            <a:custGeom>
              <a:avLst/>
              <a:gdLst>
                <a:gd name="T0" fmla="*/ 10365209 w 68"/>
                <a:gd name="T1" fmla="*/ 18259232 h 107"/>
                <a:gd name="T2" fmla="*/ 806887 w 68"/>
                <a:gd name="T3" fmla="*/ 0 h 107"/>
                <a:gd name="T4" fmla="*/ 10365209 w 68"/>
                <a:gd name="T5" fmla="*/ 18259232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458CACCD-5AD9-C84B-A2BC-9A271F2B0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677"/>
              <a:ext cx="162" cy="250"/>
            </a:xfrm>
            <a:custGeom>
              <a:avLst/>
              <a:gdLst>
                <a:gd name="T0" fmla="*/ 800959 w 68"/>
                <a:gd name="T1" fmla="*/ 17483429 h 106"/>
                <a:gd name="T2" fmla="*/ 12095692 w 68"/>
                <a:gd name="T3" fmla="*/ 0 h 106"/>
                <a:gd name="T4" fmla="*/ 800959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EC119F8C-64F1-F748-99D2-DA49D3DC6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569"/>
              <a:ext cx="160" cy="250"/>
            </a:xfrm>
            <a:custGeom>
              <a:avLst/>
              <a:gdLst>
                <a:gd name="T0" fmla="*/ 10365209 w 68"/>
                <a:gd name="T1" fmla="*/ 17483429 h 106"/>
                <a:gd name="T2" fmla="*/ 806887 w 68"/>
                <a:gd name="T3" fmla="*/ 0 h 106"/>
                <a:gd name="T4" fmla="*/ 10365209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EF622C50-68A8-9C4B-92E3-533CB6400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" y="332"/>
              <a:ext cx="159" cy="250"/>
            </a:xfrm>
            <a:custGeom>
              <a:avLst/>
              <a:gdLst>
                <a:gd name="T0" fmla="*/ 9483097 w 68"/>
                <a:gd name="T1" fmla="*/ 17483429 h 106"/>
                <a:gd name="T2" fmla="*/ 741798 w 68"/>
                <a:gd name="T3" fmla="*/ 0 h 106"/>
                <a:gd name="T4" fmla="*/ 9483097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C5D9C1BA-35D0-2747-9276-F1A13DFDA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361"/>
              <a:ext cx="162" cy="250"/>
            </a:xfrm>
            <a:custGeom>
              <a:avLst/>
              <a:gdLst>
                <a:gd name="T0" fmla="*/ 800959 w 68"/>
                <a:gd name="T1" fmla="*/ 17483429 h 106"/>
                <a:gd name="T2" fmla="*/ 12095692 w 68"/>
                <a:gd name="T3" fmla="*/ 0 h 106"/>
                <a:gd name="T4" fmla="*/ 800959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C60F38FF-291A-7643-BA96-B1D54B84F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" y="486"/>
              <a:ext cx="20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0 w 21"/>
                <a:gd name="T5" fmla="*/ 1049 h 1049"/>
                <a:gd name="T6" fmla="*/ 10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6B356D0F-B0C4-3249-BE7E-374A437D3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048"/>
              <a:ext cx="127" cy="194"/>
            </a:xfrm>
            <a:custGeom>
              <a:avLst/>
              <a:gdLst>
                <a:gd name="T0" fmla="*/ 10465521 w 53"/>
                <a:gd name="T1" fmla="*/ 14114446 h 82"/>
                <a:gd name="T2" fmla="*/ 867458 w 53"/>
                <a:gd name="T3" fmla="*/ 0 h 82"/>
                <a:gd name="T4" fmla="*/ 10465521 w 53"/>
                <a:gd name="T5" fmla="*/ 14114446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83">
              <a:extLst>
                <a:ext uri="{FF2B5EF4-FFF2-40B4-BE49-F238E27FC236}">
                  <a16:creationId xmlns:a16="http://schemas.microsoft.com/office/drawing/2014/main" id="{B74A5940-E933-8144-8B03-E4CAF46DD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885"/>
              <a:ext cx="122" cy="197"/>
            </a:xfrm>
            <a:custGeom>
              <a:avLst/>
              <a:gdLst>
                <a:gd name="T0" fmla="*/ 449971 w 52"/>
                <a:gd name="T1" fmla="*/ 14962772 h 83"/>
                <a:gd name="T2" fmla="*/ 7503662 w 52"/>
                <a:gd name="T3" fmla="*/ 0 h 83"/>
                <a:gd name="T4" fmla="*/ 449971 w 52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85FCDD66-5F6A-E342-8424-276C3EFD2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277"/>
              <a:ext cx="127" cy="195"/>
            </a:xfrm>
            <a:custGeom>
              <a:avLst/>
              <a:gdLst>
                <a:gd name="T0" fmla="*/ 10465521 w 53"/>
                <a:gd name="T1" fmla="*/ 12951479 h 83"/>
                <a:gd name="T2" fmla="*/ 867458 w 53"/>
                <a:gd name="T3" fmla="*/ 0 h 83"/>
                <a:gd name="T4" fmla="*/ 10465521 w 53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13AC0B61-EC19-2C4F-A19A-988C11653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1114"/>
              <a:ext cx="122" cy="194"/>
            </a:xfrm>
            <a:custGeom>
              <a:avLst/>
              <a:gdLst>
                <a:gd name="T0" fmla="*/ 449971 w 52"/>
                <a:gd name="T1" fmla="*/ 14114446 h 82"/>
                <a:gd name="T2" fmla="*/ 7503662 w 52"/>
                <a:gd name="T3" fmla="*/ 0 h 82"/>
                <a:gd name="T4" fmla="*/ 449971 w 52"/>
                <a:gd name="T5" fmla="*/ 14114446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86">
              <a:extLst>
                <a:ext uri="{FF2B5EF4-FFF2-40B4-BE49-F238E27FC236}">
                  <a16:creationId xmlns:a16="http://schemas.microsoft.com/office/drawing/2014/main" id="{5AEED0A4-AD6A-D34A-9FDB-DB8197542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1372"/>
              <a:ext cx="122" cy="197"/>
            </a:xfrm>
            <a:custGeom>
              <a:avLst/>
              <a:gdLst>
                <a:gd name="T0" fmla="*/ 449971 w 52"/>
                <a:gd name="T1" fmla="*/ 14962772 h 83"/>
                <a:gd name="T2" fmla="*/ 7503662 w 52"/>
                <a:gd name="T3" fmla="*/ 0 h 83"/>
                <a:gd name="T4" fmla="*/ 449971 w 52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2D277B6B-60AF-274F-B644-1CCF06587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793"/>
              <a:ext cx="127" cy="195"/>
            </a:xfrm>
            <a:custGeom>
              <a:avLst/>
              <a:gdLst>
                <a:gd name="T0" fmla="*/ 10465521 w 53"/>
                <a:gd name="T1" fmla="*/ 12951479 h 83"/>
                <a:gd name="T2" fmla="*/ 867458 w 53"/>
                <a:gd name="T3" fmla="*/ 0 h 83"/>
                <a:gd name="T4" fmla="*/ 10465521 w 53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88">
              <a:extLst>
                <a:ext uri="{FF2B5EF4-FFF2-40B4-BE49-F238E27FC236}">
                  <a16:creationId xmlns:a16="http://schemas.microsoft.com/office/drawing/2014/main" id="{B177B5D2-125A-D94A-81C9-16C1260A4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630"/>
              <a:ext cx="122" cy="197"/>
            </a:xfrm>
            <a:custGeom>
              <a:avLst/>
              <a:gdLst>
                <a:gd name="T0" fmla="*/ 449971 w 52"/>
                <a:gd name="T1" fmla="*/ 14962772 h 83"/>
                <a:gd name="T2" fmla="*/ 7503662 w 52"/>
                <a:gd name="T3" fmla="*/ 0 h 83"/>
                <a:gd name="T4" fmla="*/ 449971 w 52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80480165-A491-D449-9DFE-CA2212EC5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544"/>
              <a:ext cx="127" cy="197"/>
            </a:xfrm>
            <a:custGeom>
              <a:avLst/>
              <a:gdLst>
                <a:gd name="T0" fmla="*/ 10465521 w 53"/>
                <a:gd name="T1" fmla="*/ 14962772 h 83"/>
                <a:gd name="T2" fmla="*/ 867458 w 53"/>
                <a:gd name="T3" fmla="*/ 0 h 83"/>
                <a:gd name="T4" fmla="*/ 10465521 w 53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C9F64A28-5840-6B4B-AA1D-58BF974A6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315"/>
              <a:ext cx="127" cy="197"/>
            </a:xfrm>
            <a:custGeom>
              <a:avLst/>
              <a:gdLst>
                <a:gd name="T0" fmla="*/ 10465521 w 53"/>
                <a:gd name="T1" fmla="*/ 14962772 h 83"/>
                <a:gd name="T2" fmla="*/ 867458 w 53"/>
                <a:gd name="T3" fmla="*/ 0 h 83"/>
                <a:gd name="T4" fmla="*/ 10465521 w 53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91">
              <a:extLst>
                <a:ext uri="{FF2B5EF4-FFF2-40B4-BE49-F238E27FC236}">
                  <a16:creationId xmlns:a16="http://schemas.microsoft.com/office/drawing/2014/main" id="{5759E67A-077D-7E44-8AD7-FCBEAED76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386"/>
              <a:ext cx="122" cy="192"/>
            </a:xfrm>
            <a:custGeom>
              <a:avLst/>
              <a:gdLst>
                <a:gd name="T0" fmla="*/ 449971 w 52"/>
                <a:gd name="T1" fmla="*/ 12224226 h 82"/>
                <a:gd name="T2" fmla="*/ 7503662 w 52"/>
                <a:gd name="T3" fmla="*/ 0 h 82"/>
                <a:gd name="T4" fmla="*/ 449971 w 52"/>
                <a:gd name="T5" fmla="*/ 12224226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2">
              <a:extLst>
                <a:ext uri="{FF2B5EF4-FFF2-40B4-BE49-F238E27FC236}">
                  <a16:creationId xmlns:a16="http://schemas.microsoft.com/office/drawing/2014/main" id="{1C08C890-3C9B-6344-8B42-B8F04F033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3" y="1759"/>
              <a:ext cx="264" cy="1241"/>
            </a:xfrm>
            <a:custGeom>
              <a:avLst/>
              <a:gdLst>
                <a:gd name="T0" fmla="*/ 8322506 w 112"/>
                <a:gd name="T1" fmla="*/ 82809401 h 525"/>
                <a:gd name="T2" fmla="*/ 8322506 w 112"/>
                <a:gd name="T3" fmla="*/ 72947450 h 525"/>
                <a:gd name="T4" fmla="*/ 498430 w 112"/>
                <a:gd name="T5" fmla="*/ 58331888 h 525"/>
                <a:gd name="T6" fmla="*/ 8322506 w 112"/>
                <a:gd name="T7" fmla="*/ 69716955 h 525"/>
                <a:gd name="T8" fmla="*/ 8322506 w 112"/>
                <a:gd name="T9" fmla="*/ 56970117 h 525"/>
                <a:gd name="T10" fmla="*/ 498430 w 112"/>
                <a:gd name="T11" fmla="*/ 42357365 h 525"/>
                <a:gd name="T12" fmla="*/ 8174845 w 112"/>
                <a:gd name="T13" fmla="*/ 53375925 h 525"/>
                <a:gd name="T14" fmla="*/ 8174845 w 112"/>
                <a:gd name="T15" fmla="*/ 36393713 h 525"/>
                <a:gd name="T16" fmla="*/ 1174871 w 112"/>
                <a:gd name="T17" fmla="*/ 22308346 h 525"/>
                <a:gd name="T18" fmla="*/ 8174845 w 112"/>
                <a:gd name="T19" fmla="*/ 31170961 h 525"/>
                <a:gd name="T20" fmla="*/ 8174845 w 112"/>
                <a:gd name="T21" fmla="*/ 19929004 h 525"/>
                <a:gd name="T22" fmla="*/ 826407 w 112"/>
                <a:gd name="T23" fmla="*/ 5599217 h 525"/>
                <a:gd name="T24" fmla="*/ 8174845 w 112"/>
                <a:gd name="T25" fmla="*/ 14972296 h 525"/>
                <a:gd name="T26" fmla="*/ 8174845 w 112"/>
                <a:gd name="T27" fmla="*/ 9498186 h 525"/>
                <a:gd name="T28" fmla="*/ 9499352 w 112"/>
                <a:gd name="T29" fmla="*/ 9498186 h 525"/>
                <a:gd name="T30" fmla="*/ 16864865 w 112"/>
                <a:gd name="T31" fmla="*/ 0 h 525"/>
                <a:gd name="T32" fmla="*/ 9648208 w 112"/>
                <a:gd name="T33" fmla="*/ 14301915 h 525"/>
                <a:gd name="T34" fmla="*/ 9648208 w 112"/>
                <a:gd name="T35" fmla="*/ 27537145 h 525"/>
                <a:gd name="T36" fmla="*/ 17326129 w 112"/>
                <a:gd name="T37" fmla="*/ 15822192 h 525"/>
                <a:gd name="T38" fmla="*/ 9648208 w 112"/>
                <a:gd name="T39" fmla="*/ 30436196 h 525"/>
                <a:gd name="T40" fmla="*/ 9648208 w 112"/>
                <a:gd name="T41" fmla="*/ 44896872 h 525"/>
                <a:gd name="T42" fmla="*/ 17213795 w 112"/>
                <a:gd name="T43" fmla="*/ 34656899 h 525"/>
                <a:gd name="T44" fmla="*/ 9648208 w 112"/>
                <a:gd name="T45" fmla="*/ 49361969 h 525"/>
                <a:gd name="T46" fmla="*/ 9648208 w 112"/>
                <a:gd name="T47" fmla="*/ 63087630 h 525"/>
                <a:gd name="T48" fmla="*/ 17213795 w 112"/>
                <a:gd name="T49" fmla="*/ 53224256 h 525"/>
                <a:gd name="T50" fmla="*/ 9648208 w 112"/>
                <a:gd name="T51" fmla="*/ 67477021 h 525"/>
                <a:gd name="T52" fmla="*/ 9773881 w 112"/>
                <a:gd name="T53" fmla="*/ 83659134 h 525"/>
                <a:gd name="T54" fmla="*/ 17685615 w 112"/>
                <a:gd name="T55" fmla="*/ 70575913 h 525"/>
                <a:gd name="T56" fmla="*/ 9773881 w 112"/>
                <a:gd name="T57" fmla="*/ 85397389 h 525"/>
                <a:gd name="T58" fmla="*/ 9773881 w 112"/>
                <a:gd name="T59" fmla="*/ 89258355 h 525"/>
                <a:gd name="T60" fmla="*/ 8322506 w 112"/>
                <a:gd name="T61" fmla="*/ 89258355 h 525"/>
                <a:gd name="T62" fmla="*/ 8322506 w 112"/>
                <a:gd name="T63" fmla="*/ 88048475 h 525"/>
                <a:gd name="T64" fmla="*/ 1174871 w 112"/>
                <a:gd name="T65" fmla="*/ 73795786 h 525"/>
                <a:gd name="T66" fmla="*/ 8322506 w 112"/>
                <a:gd name="T67" fmla="*/ 82809401 h 5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93">
              <a:extLst>
                <a:ext uri="{FF2B5EF4-FFF2-40B4-BE49-F238E27FC236}">
                  <a16:creationId xmlns:a16="http://schemas.microsoft.com/office/drawing/2014/main" id="{643D3F0D-4244-E749-8FD6-2BC500D25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" y="1379"/>
              <a:ext cx="379" cy="1786"/>
            </a:xfrm>
            <a:custGeom>
              <a:avLst/>
              <a:gdLst>
                <a:gd name="T0" fmla="*/ 15070971 w 160"/>
                <a:gd name="T1" fmla="*/ 118229923 h 756"/>
                <a:gd name="T2" fmla="*/ 15070971 w 160"/>
                <a:gd name="T3" fmla="*/ 104079965 h 756"/>
                <a:gd name="T4" fmla="*/ 27112895 w 160"/>
                <a:gd name="T5" fmla="*/ 83163018 h 756"/>
                <a:gd name="T6" fmla="*/ 15070971 w 160"/>
                <a:gd name="T7" fmla="*/ 99310608 h 756"/>
                <a:gd name="T8" fmla="*/ 15070971 w 160"/>
                <a:gd name="T9" fmla="*/ 81115617 h 756"/>
                <a:gd name="T10" fmla="*/ 27112895 w 160"/>
                <a:gd name="T11" fmla="*/ 60420418 h 756"/>
                <a:gd name="T12" fmla="*/ 15388198 w 160"/>
                <a:gd name="T13" fmla="*/ 76243126 h 756"/>
                <a:gd name="T14" fmla="*/ 15388198 w 160"/>
                <a:gd name="T15" fmla="*/ 52129709 h 756"/>
                <a:gd name="T16" fmla="*/ 26244625 w 160"/>
                <a:gd name="T17" fmla="*/ 31915735 h 756"/>
                <a:gd name="T18" fmla="*/ 15388198 w 160"/>
                <a:gd name="T19" fmla="*/ 44338889 h 756"/>
                <a:gd name="T20" fmla="*/ 15388198 w 160"/>
                <a:gd name="T21" fmla="*/ 28504560 h 756"/>
                <a:gd name="T22" fmla="*/ 26622104 w 160"/>
                <a:gd name="T23" fmla="*/ 7917043 h 756"/>
                <a:gd name="T24" fmla="*/ 15388198 w 160"/>
                <a:gd name="T25" fmla="*/ 21426689 h 756"/>
                <a:gd name="T26" fmla="*/ 13290990 w 160"/>
                <a:gd name="T27" fmla="*/ 13623958 h 756"/>
                <a:gd name="T28" fmla="*/ 2279683 w 160"/>
                <a:gd name="T29" fmla="*/ 0 h 756"/>
                <a:gd name="T30" fmla="*/ 13175847 w 160"/>
                <a:gd name="T31" fmla="*/ 20429154 h 756"/>
                <a:gd name="T32" fmla="*/ 13175847 w 160"/>
                <a:gd name="T33" fmla="*/ 39463513 h 756"/>
                <a:gd name="T34" fmla="*/ 1251894 w 160"/>
                <a:gd name="T35" fmla="*/ 22424248 h 756"/>
                <a:gd name="T36" fmla="*/ 13175847 w 160"/>
                <a:gd name="T37" fmla="*/ 43547908 h 756"/>
                <a:gd name="T38" fmla="*/ 13175847 w 160"/>
                <a:gd name="T39" fmla="*/ 64101435 h 756"/>
                <a:gd name="T40" fmla="*/ 1780116 w 160"/>
                <a:gd name="T41" fmla="*/ 49417923 h 756"/>
                <a:gd name="T42" fmla="*/ 13175847 w 160"/>
                <a:gd name="T43" fmla="*/ 70319783 h 756"/>
                <a:gd name="T44" fmla="*/ 13175847 w 160"/>
                <a:gd name="T45" fmla="*/ 89878598 h 756"/>
                <a:gd name="T46" fmla="*/ 1780116 w 160"/>
                <a:gd name="T47" fmla="*/ 75884983 h 756"/>
                <a:gd name="T48" fmla="*/ 13175847 w 160"/>
                <a:gd name="T49" fmla="*/ 96468614 h 756"/>
                <a:gd name="T50" fmla="*/ 12945645 w 160"/>
                <a:gd name="T51" fmla="*/ 119226282 h 756"/>
                <a:gd name="T52" fmla="*/ 868208 w 160"/>
                <a:gd name="T53" fmla="*/ 100665043 h 756"/>
                <a:gd name="T54" fmla="*/ 12945645 w 160"/>
                <a:gd name="T55" fmla="*/ 121583202 h 756"/>
                <a:gd name="T56" fmla="*/ 12945645 w 160"/>
                <a:gd name="T57" fmla="*/ 127501751 h 756"/>
                <a:gd name="T58" fmla="*/ 15070971 w 160"/>
                <a:gd name="T59" fmla="*/ 127501751 h 756"/>
                <a:gd name="T60" fmla="*/ 15070971 w 160"/>
                <a:gd name="T61" fmla="*/ 125816327 h 756"/>
                <a:gd name="T62" fmla="*/ 26244625 w 160"/>
                <a:gd name="T63" fmla="*/ 105450900 h 756"/>
                <a:gd name="T64" fmla="*/ 15070971 w 160"/>
                <a:gd name="T65" fmla="*/ 118229923 h 7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94">
              <a:extLst>
                <a:ext uri="{FF2B5EF4-FFF2-40B4-BE49-F238E27FC236}">
                  <a16:creationId xmlns:a16="http://schemas.microsoft.com/office/drawing/2014/main" id="{4AC0D6A8-4134-9742-9163-06578FC4F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24198763 w 152"/>
                <a:gd name="T1" fmla="*/ 40068695 h 237"/>
                <a:gd name="T2" fmla="*/ 1836710 w 152"/>
                <a:gd name="T3" fmla="*/ 0 h 237"/>
                <a:gd name="T4" fmla="*/ 24198763 w 152"/>
                <a:gd name="T5" fmla="*/ 40068695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95">
              <a:extLst>
                <a:ext uri="{FF2B5EF4-FFF2-40B4-BE49-F238E27FC236}">
                  <a16:creationId xmlns:a16="http://schemas.microsoft.com/office/drawing/2014/main" id="{592226AA-2C28-DB40-863F-CF2012E32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2993"/>
              <a:ext cx="305" cy="519"/>
            </a:xfrm>
            <a:custGeom>
              <a:avLst/>
              <a:gdLst>
                <a:gd name="T0" fmla="*/ 19128962 w 129"/>
                <a:gd name="T1" fmla="*/ 32593221 h 220"/>
                <a:gd name="T2" fmla="*/ 18408346 w 129"/>
                <a:gd name="T3" fmla="*/ 31414348 h 220"/>
                <a:gd name="T4" fmla="*/ 17025537 w 129"/>
                <a:gd name="T5" fmla="*/ 29449872 h 220"/>
                <a:gd name="T6" fmla="*/ 16392792 w 129"/>
                <a:gd name="T7" fmla="*/ 28617108 h 220"/>
                <a:gd name="T8" fmla="*/ 15012048 w 129"/>
                <a:gd name="T9" fmla="*/ 26143082 h 220"/>
                <a:gd name="T10" fmla="*/ 14852885 w 129"/>
                <a:gd name="T11" fmla="*/ 25428256 h 220"/>
                <a:gd name="T12" fmla="*/ 14003474 w 129"/>
                <a:gd name="T13" fmla="*/ 24131429 h 220"/>
                <a:gd name="T14" fmla="*/ 13270834 w 129"/>
                <a:gd name="T15" fmla="*/ 22999351 h 220"/>
                <a:gd name="T16" fmla="*/ 12996556 w 129"/>
                <a:gd name="T17" fmla="*/ 22277936 h 220"/>
                <a:gd name="T18" fmla="*/ 12636318 w 129"/>
                <a:gd name="T19" fmla="*/ 21813582 h 220"/>
                <a:gd name="T20" fmla="*/ 11627338 w 129"/>
                <a:gd name="T21" fmla="*/ 20528196 h 220"/>
                <a:gd name="T22" fmla="*/ 11255283 w 129"/>
                <a:gd name="T23" fmla="*/ 19963318 h 220"/>
                <a:gd name="T24" fmla="*/ 10738896 w 129"/>
                <a:gd name="T25" fmla="*/ 18980767 h 220"/>
                <a:gd name="T26" fmla="*/ 10246619 w 129"/>
                <a:gd name="T27" fmla="*/ 18211531 h 220"/>
                <a:gd name="T28" fmla="*/ 9373511 w 129"/>
                <a:gd name="T29" fmla="*/ 17024901 h 220"/>
                <a:gd name="T30" fmla="*/ 8722151 w 129"/>
                <a:gd name="T31" fmla="*/ 15690422 h 220"/>
                <a:gd name="T32" fmla="*/ 8362786 w 129"/>
                <a:gd name="T33" fmla="*/ 15214454 h 220"/>
                <a:gd name="T34" fmla="*/ 8145141 w 129"/>
                <a:gd name="T35" fmla="*/ 14585492 h 220"/>
                <a:gd name="T36" fmla="*/ 7870863 w 129"/>
                <a:gd name="T37" fmla="*/ 14232122 h 220"/>
                <a:gd name="T38" fmla="*/ 7654077 w 129"/>
                <a:gd name="T39" fmla="*/ 14078687 h 220"/>
                <a:gd name="T40" fmla="*/ 7357969 w 129"/>
                <a:gd name="T41" fmla="*/ 13399743 h 220"/>
                <a:gd name="T42" fmla="*/ 6129559 w 129"/>
                <a:gd name="T43" fmla="*/ 11564452 h 220"/>
                <a:gd name="T44" fmla="*/ 5769373 w 129"/>
                <a:gd name="T45" fmla="*/ 10933447 h 220"/>
                <a:gd name="T46" fmla="*/ 5277980 w 129"/>
                <a:gd name="T47" fmla="*/ 10100526 h 220"/>
                <a:gd name="T48" fmla="*/ 4608084 w 129"/>
                <a:gd name="T49" fmla="*/ 8767210 h 220"/>
                <a:gd name="T50" fmla="*/ 4608084 w 129"/>
                <a:gd name="T51" fmla="*/ 8135627 h 220"/>
                <a:gd name="T52" fmla="*/ 3908759 w 129"/>
                <a:gd name="T53" fmla="*/ 7784672 h 220"/>
                <a:gd name="T54" fmla="*/ 3379674 w 129"/>
                <a:gd name="T55" fmla="*/ 7431832 h 220"/>
                <a:gd name="T56" fmla="*/ 3112059 w 129"/>
                <a:gd name="T57" fmla="*/ 6598951 h 220"/>
                <a:gd name="T58" fmla="*/ 2904380 w 129"/>
                <a:gd name="T59" fmla="*/ 6598951 h 220"/>
                <a:gd name="T60" fmla="*/ 2752027 w 129"/>
                <a:gd name="T61" fmla="*/ 6300894 h 220"/>
                <a:gd name="T62" fmla="*/ 2752027 w 129"/>
                <a:gd name="T63" fmla="*/ 5468127 h 220"/>
                <a:gd name="T64" fmla="*/ 2013428 w 129"/>
                <a:gd name="T65" fmla="*/ 5115165 h 220"/>
                <a:gd name="T66" fmla="*/ 2013428 w 129"/>
                <a:gd name="T67" fmla="*/ 4745569 h 220"/>
                <a:gd name="T68" fmla="*/ 1523276 w 129"/>
                <a:gd name="T69" fmla="*/ 4281533 h 220"/>
                <a:gd name="T70" fmla="*/ 1369218 w 129"/>
                <a:gd name="T71" fmla="*/ 3779780 h 220"/>
                <a:gd name="T72" fmla="*/ 1741302 w 129"/>
                <a:gd name="T73" fmla="*/ 3779780 h 220"/>
                <a:gd name="T74" fmla="*/ 1004079 w 129"/>
                <a:gd name="T75" fmla="*/ 2946858 h 220"/>
                <a:gd name="T76" fmla="*/ 519557 w 129"/>
                <a:gd name="T77" fmla="*/ 1335385 h 220"/>
                <a:gd name="T78" fmla="*/ 360177 w 129"/>
                <a:gd name="T79" fmla="*/ 982538 h 220"/>
                <a:gd name="T80" fmla="*/ 0 w 129"/>
                <a:gd name="T81" fmla="*/ 0 h 220"/>
                <a:gd name="T82" fmla="*/ 360177 w 129"/>
                <a:gd name="T83" fmla="*/ 502621 h 220"/>
                <a:gd name="T84" fmla="*/ 519557 w 129"/>
                <a:gd name="T85" fmla="*/ 1185729 h 220"/>
                <a:gd name="T86" fmla="*/ 1856554 w 129"/>
                <a:gd name="T87" fmla="*/ 2670899 h 220"/>
                <a:gd name="T88" fmla="*/ 3601544 w 129"/>
                <a:gd name="T89" fmla="*/ 5263564 h 220"/>
                <a:gd name="T90" fmla="*/ 5277980 w 129"/>
                <a:gd name="T91" fmla="*/ 7934451 h 220"/>
                <a:gd name="T92" fmla="*/ 6649260 w 129"/>
                <a:gd name="T93" fmla="*/ 10100526 h 220"/>
                <a:gd name="T94" fmla="*/ 7870863 w 129"/>
                <a:gd name="T95" fmla="*/ 12067139 h 220"/>
                <a:gd name="T96" fmla="*/ 9734068 w 129"/>
                <a:gd name="T97" fmla="*/ 15567525 h 220"/>
                <a:gd name="T98" fmla="*/ 10738896 w 129"/>
                <a:gd name="T99" fmla="*/ 17382733 h 220"/>
                <a:gd name="T100" fmla="*/ 11966394 w 129"/>
                <a:gd name="T101" fmla="*/ 19849924 h 220"/>
                <a:gd name="T102" fmla="*/ 17244374 w 129"/>
                <a:gd name="T103" fmla="*/ 27607705 h 220"/>
                <a:gd name="T104" fmla="*/ 18249228 w 129"/>
                <a:gd name="T105" fmla="*/ 29800827 h 220"/>
                <a:gd name="T106" fmla="*/ 21361443 w 129"/>
                <a:gd name="T107" fmla="*/ 36048822 h 2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96">
              <a:extLst>
                <a:ext uri="{FF2B5EF4-FFF2-40B4-BE49-F238E27FC236}">
                  <a16:creationId xmlns:a16="http://schemas.microsoft.com/office/drawing/2014/main" id="{E2D5812C-812C-8F44-9078-60F0CE23C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375"/>
              <a:ext cx="232" cy="444"/>
            </a:xfrm>
            <a:custGeom>
              <a:avLst/>
              <a:gdLst>
                <a:gd name="T0" fmla="*/ 10560169 w 98"/>
                <a:gd name="T1" fmla="*/ 637664 h 188"/>
                <a:gd name="T2" fmla="*/ 2421884 w 98"/>
                <a:gd name="T3" fmla="*/ 31579481 h 188"/>
                <a:gd name="T4" fmla="*/ 13727260 w 98"/>
                <a:gd name="T5" fmla="*/ 19481631 h 188"/>
                <a:gd name="T6" fmla="*/ 10560169 w 98"/>
                <a:gd name="T7" fmla="*/ 637664 h 1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1CEB5ECB-20E2-044E-8622-2DC8BC3A0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2959072 w 50"/>
                <a:gd name="T1" fmla="*/ 0 h 157"/>
                <a:gd name="T2" fmla="*/ 0 w 50"/>
                <a:gd name="T3" fmla="*/ 26583067 h 157"/>
                <a:gd name="T4" fmla="*/ 5997959 w 50"/>
                <a:gd name="T5" fmla="*/ 18768762 h 157"/>
                <a:gd name="T6" fmla="*/ 2959072 w 50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98">
              <a:extLst>
                <a:ext uri="{FF2B5EF4-FFF2-40B4-BE49-F238E27FC236}">
                  <a16:creationId xmlns:a16="http://schemas.microsoft.com/office/drawing/2014/main" id="{F53CCA67-BD90-7941-9E88-60062ADDC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756"/>
              <a:ext cx="254" cy="499"/>
            </a:xfrm>
            <a:custGeom>
              <a:avLst/>
              <a:gdLst>
                <a:gd name="T0" fmla="*/ 12073577 w 107"/>
                <a:gd name="T1" fmla="*/ 645879 h 211"/>
                <a:gd name="T2" fmla="*/ 2886793 w 107"/>
                <a:gd name="T3" fmla="*/ 36123920 h 211"/>
                <a:gd name="T4" fmla="*/ 15727806 w 107"/>
                <a:gd name="T5" fmla="*/ 22224015 h 211"/>
                <a:gd name="T6" fmla="*/ 12073577 w 107"/>
                <a:gd name="T7" fmla="*/ 645879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99">
              <a:extLst>
                <a:ext uri="{FF2B5EF4-FFF2-40B4-BE49-F238E27FC236}">
                  <a16:creationId xmlns:a16="http://schemas.microsoft.com/office/drawing/2014/main" id="{8D869943-8802-0047-9450-A06D3C767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9" y="1765"/>
              <a:ext cx="128" cy="417"/>
            </a:xfrm>
            <a:custGeom>
              <a:avLst/>
              <a:gdLst>
                <a:gd name="T0" fmla="*/ 3371565 w 54"/>
                <a:gd name="T1" fmla="*/ 0 h 176"/>
                <a:gd name="T2" fmla="*/ 0 w 54"/>
                <a:gd name="T3" fmla="*/ 30924947 h 176"/>
                <a:gd name="T4" fmla="*/ 6702376 w 54"/>
                <a:gd name="T5" fmla="*/ 21936427 h 176"/>
                <a:gd name="T6" fmla="*/ 3371565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00">
              <a:extLst>
                <a:ext uri="{FF2B5EF4-FFF2-40B4-BE49-F238E27FC236}">
                  <a16:creationId xmlns:a16="http://schemas.microsoft.com/office/drawing/2014/main" id="{36E2FD1E-DD90-034D-A239-9DAEE34CB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3016"/>
              <a:ext cx="255" cy="499"/>
            </a:xfrm>
            <a:custGeom>
              <a:avLst/>
              <a:gdLst>
                <a:gd name="T0" fmla="*/ 11405343 w 108"/>
                <a:gd name="T1" fmla="*/ 520502 h 211"/>
                <a:gd name="T2" fmla="*/ 2493026 w 108"/>
                <a:gd name="T3" fmla="*/ 36123920 h 211"/>
                <a:gd name="T4" fmla="*/ 14534079 w 108"/>
                <a:gd name="T5" fmla="*/ 22224015 h 211"/>
                <a:gd name="T6" fmla="*/ 11405343 w 108"/>
                <a:gd name="T7" fmla="*/ 520502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01">
              <a:extLst>
                <a:ext uri="{FF2B5EF4-FFF2-40B4-BE49-F238E27FC236}">
                  <a16:creationId xmlns:a16="http://schemas.microsoft.com/office/drawing/2014/main" id="{490EDBF2-5866-AA4D-BABB-4286C6A04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" y="3025"/>
              <a:ext cx="128" cy="417"/>
            </a:xfrm>
            <a:custGeom>
              <a:avLst/>
              <a:gdLst>
                <a:gd name="T0" fmla="*/ 3489353 w 54"/>
                <a:gd name="T1" fmla="*/ 0 h 176"/>
                <a:gd name="T2" fmla="*/ 0 w 54"/>
                <a:gd name="T3" fmla="*/ 30924947 h 176"/>
                <a:gd name="T4" fmla="*/ 6860956 w 54"/>
                <a:gd name="T5" fmla="*/ 22148038 h 176"/>
                <a:gd name="T6" fmla="*/ 3489353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02">
              <a:extLst>
                <a:ext uri="{FF2B5EF4-FFF2-40B4-BE49-F238E27FC236}">
                  <a16:creationId xmlns:a16="http://schemas.microsoft.com/office/drawing/2014/main" id="{CEC47E37-5478-D84D-92E0-F240CFF79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" y="1527"/>
              <a:ext cx="255" cy="496"/>
            </a:xfrm>
            <a:custGeom>
              <a:avLst/>
              <a:gdLst>
                <a:gd name="T0" fmla="*/ 6662012 w 108"/>
                <a:gd name="T1" fmla="*/ 507606 h 210"/>
                <a:gd name="T2" fmla="*/ 15373055 w 108"/>
                <a:gd name="T3" fmla="*/ 35324182 h 210"/>
                <a:gd name="T4" fmla="*/ 3687817 w 108"/>
                <a:gd name="T5" fmla="*/ 21486144 h 210"/>
                <a:gd name="T6" fmla="*/ 6662012 w 108"/>
                <a:gd name="T7" fmla="*/ 507606 h 2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03">
              <a:extLst>
                <a:ext uri="{FF2B5EF4-FFF2-40B4-BE49-F238E27FC236}">
                  <a16:creationId xmlns:a16="http://schemas.microsoft.com/office/drawing/2014/main" id="{24AA3BD6-51FF-8946-8C9A-DD116DA9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" y="1536"/>
              <a:ext cx="127" cy="418"/>
            </a:xfrm>
            <a:custGeom>
              <a:avLst/>
              <a:gdLst>
                <a:gd name="T0" fmla="*/ 5530041 w 54"/>
                <a:gd name="T1" fmla="*/ 0 h 177"/>
                <a:gd name="T2" fmla="*/ 8558840 w 54"/>
                <a:gd name="T3" fmla="*/ 29703538 h 177"/>
                <a:gd name="T4" fmla="*/ 2691984 w 54"/>
                <a:gd name="T5" fmla="*/ 20820448 h 177"/>
                <a:gd name="T6" fmla="*/ 5530041 w 54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04">
              <a:extLst>
                <a:ext uri="{FF2B5EF4-FFF2-40B4-BE49-F238E27FC236}">
                  <a16:creationId xmlns:a16="http://schemas.microsoft.com/office/drawing/2014/main" id="{49EB02BB-DFED-2841-B484-9FFBF9A2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23440158 w 151"/>
                <a:gd name="T1" fmla="*/ 40068695 h 237"/>
                <a:gd name="T2" fmla="*/ 1676255 w 151"/>
                <a:gd name="T3" fmla="*/ 0 h 237"/>
                <a:gd name="T4" fmla="*/ 23440158 w 151"/>
                <a:gd name="T5" fmla="*/ 40068695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5">
              <a:extLst>
                <a:ext uri="{FF2B5EF4-FFF2-40B4-BE49-F238E27FC236}">
                  <a16:creationId xmlns:a16="http://schemas.microsoft.com/office/drawing/2014/main" id="{B6C1EEAA-7F5A-0E44-B1CD-8FAF50A4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1863"/>
              <a:ext cx="356" cy="560"/>
            </a:xfrm>
            <a:custGeom>
              <a:avLst/>
              <a:gdLst>
                <a:gd name="T0" fmla="*/ 1177014 w 151"/>
                <a:gd name="T1" fmla="*/ 40068695 h 237"/>
                <a:gd name="T2" fmla="*/ 22941013 w 151"/>
                <a:gd name="T3" fmla="*/ 0 h 237"/>
                <a:gd name="T4" fmla="*/ 1177014 w 151"/>
                <a:gd name="T5" fmla="*/ 40068695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7362DF16-76CE-534F-B896-9B03BF48E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1325895 w 151"/>
                <a:gd name="T1" fmla="*/ 39886425 h 238"/>
                <a:gd name="T2" fmla="*/ 22941013 w 151"/>
                <a:gd name="T3" fmla="*/ 0 h 238"/>
                <a:gd name="T4" fmla="*/ 1325895 w 151"/>
                <a:gd name="T5" fmla="*/ 39886425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7">
              <a:extLst>
                <a:ext uri="{FF2B5EF4-FFF2-40B4-BE49-F238E27FC236}">
                  <a16:creationId xmlns:a16="http://schemas.microsoft.com/office/drawing/2014/main" id="{C8423261-545B-3D43-84CE-B15FF66DB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1" y="3096"/>
              <a:ext cx="351" cy="562"/>
            </a:xfrm>
            <a:custGeom>
              <a:avLst/>
              <a:gdLst>
                <a:gd name="T0" fmla="*/ 1114413 w 149"/>
                <a:gd name="T1" fmla="*/ 39886425 h 238"/>
                <a:gd name="T2" fmla="*/ 22686258 w 149"/>
                <a:gd name="T3" fmla="*/ 0 h 238"/>
                <a:gd name="T4" fmla="*/ 1114413 w 149"/>
                <a:gd name="T5" fmla="*/ 39886425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08">
              <a:extLst>
                <a:ext uri="{FF2B5EF4-FFF2-40B4-BE49-F238E27FC236}">
                  <a16:creationId xmlns:a16="http://schemas.microsoft.com/office/drawing/2014/main" id="{28FEE748-22E6-0D4D-9840-9A3E9590F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" y="1604"/>
              <a:ext cx="356" cy="554"/>
            </a:xfrm>
            <a:custGeom>
              <a:avLst/>
              <a:gdLst>
                <a:gd name="T0" fmla="*/ 23568160 w 151"/>
                <a:gd name="T1" fmla="*/ 38485809 h 235"/>
                <a:gd name="T2" fmla="*/ 1798484 w 151"/>
                <a:gd name="T3" fmla="*/ 0 h 235"/>
                <a:gd name="T4" fmla="*/ 23568160 w 151"/>
                <a:gd name="T5" fmla="*/ 38485809 h 2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9">
              <a:extLst>
                <a:ext uri="{FF2B5EF4-FFF2-40B4-BE49-F238E27FC236}">
                  <a16:creationId xmlns:a16="http://schemas.microsoft.com/office/drawing/2014/main" id="{315A478E-FFF6-0440-A0F7-C0542861B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" y="1138"/>
              <a:ext cx="356" cy="559"/>
            </a:xfrm>
            <a:custGeom>
              <a:avLst/>
              <a:gdLst>
                <a:gd name="T0" fmla="*/ 1048850 w 150"/>
                <a:gd name="T1" fmla="*/ 41291805 h 236"/>
                <a:gd name="T2" fmla="*/ 25163822 w 150"/>
                <a:gd name="T3" fmla="*/ 0 h 236"/>
                <a:gd name="T4" fmla="*/ 1048850 w 150"/>
                <a:gd name="T5" fmla="*/ 41291805 h 2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10">
              <a:extLst>
                <a:ext uri="{FF2B5EF4-FFF2-40B4-BE49-F238E27FC236}">
                  <a16:creationId xmlns:a16="http://schemas.microsoft.com/office/drawing/2014/main" id="{6A783359-3A65-374C-BC59-B4AAF6082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" y="895"/>
              <a:ext cx="356" cy="560"/>
            </a:xfrm>
            <a:custGeom>
              <a:avLst/>
              <a:gdLst>
                <a:gd name="T0" fmla="*/ 23568160 w 151"/>
                <a:gd name="T1" fmla="*/ 40068695 h 237"/>
                <a:gd name="T2" fmla="*/ 1798484 w 151"/>
                <a:gd name="T3" fmla="*/ 0 h 237"/>
                <a:gd name="T4" fmla="*/ 23568160 w 151"/>
                <a:gd name="T5" fmla="*/ 40068695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11">
              <a:extLst>
                <a:ext uri="{FF2B5EF4-FFF2-40B4-BE49-F238E27FC236}">
                  <a16:creationId xmlns:a16="http://schemas.microsoft.com/office/drawing/2014/main" id="{6424F01D-6DE2-F74C-AC0A-84CBBC253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24198763 w 152"/>
                <a:gd name="T1" fmla="*/ 39886425 h 238"/>
                <a:gd name="T2" fmla="*/ 1836710 w 152"/>
                <a:gd name="T3" fmla="*/ 0 h 238"/>
                <a:gd name="T4" fmla="*/ 24198763 w 152"/>
                <a:gd name="T5" fmla="*/ 39886425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12">
              <a:extLst>
                <a:ext uri="{FF2B5EF4-FFF2-40B4-BE49-F238E27FC236}">
                  <a16:creationId xmlns:a16="http://schemas.microsoft.com/office/drawing/2014/main" id="{A945C447-6AD9-5D43-A4BF-3E2AFD142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488"/>
              <a:ext cx="322" cy="501"/>
            </a:xfrm>
            <a:custGeom>
              <a:avLst/>
              <a:gdLst>
                <a:gd name="T0" fmla="*/ 1023998 w 136"/>
                <a:gd name="T1" fmla="*/ 35921894 h 212"/>
                <a:gd name="T2" fmla="*/ 21916681 w 136"/>
                <a:gd name="T3" fmla="*/ 0 h 212"/>
                <a:gd name="T4" fmla="*/ 1023998 w 136"/>
                <a:gd name="T5" fmla="*/ 35921894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13">
              <a:extLst>
                <a:ext uri="{FF2B5EF4-FFF2-40B4-BE49-F238E27FC236}">
                  <a16:creationId xmlns:a16="http://schemas.microsoft.com/office/drawing/2014/main" id="{4E55E2D4-55F9-5642-B0C4-B4D9FBD1F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863"/>
              <a:ext cx="301" cy="551"/>
            </a:xfrm>
            <a:custGeom>
              <a:avLst/>
              <a:gdLst>
                <a:gd name="T0" fmla="*/ 2294122 w 127"/>
                <a:gd name="T1" fmla="*/ 35234598 h 233"/>
                <a:gd name="T2" fmla="*/ 2980026 w 127"/>
                <a:gd name="T3" fmla="*/ 34069777 h 233"/>
                <a:gd name="T4" fmla="*/ 4081989 w 127"/>
                <a:gd name="T5" fmla="*/ 31596951 h 233"/>
                <a:gd name="T6" fmla="*/ 4613910 w 127"/>
                <a:gd name="T7" fmla="*/ 30590827 h 233"/>
                <a:gd name="T8" fmla="*/ 6192106 w 127"/>
                <a:gd name="T9" fmla="*/ 28414446 h 233"/>
                <a:gd name="T10" fmla="*/ 6560060 w 127"/>
                <a:gd name="T11" fmla="*/ 27343533 h 233"/>
                <a:gd name="T12" fmla="*/ 7449458 w 127"/>
                <a:gd name="T13" fmla="*/ 25974296 h 233"/>
                <a:gd name="T14" fmla="*/ 8098367 w 127"/>
                <a:gd name="T15" fmla="*/ 24810442 h 233"/>
                <a:gd name="T16" fmla="*/ 8641248 w 127"/>
                <a:gd name="T17" fmla="*/ 24073027 h 233"/>
                <a:gd name="T18" fmla="*/ 8641248 w 127"/>
                <a:gd name="T19" fmla="*/ 23425254 h 233"/>
                <a:gd name="T20" fmla="*/ 9519132 w 127"/>
                <a:gd name="T21" fmla="*/ 21937961 h 233"/>
                <a:gd name="T22" fmla="*/ 9898444 w 127"/>
                <a:gd name="T23" fmla="*/ 21200614 h 233"/>
                <a:gd name="T24" fmla="*/ 10206344 w 127"/>
                <a:gd name="T25" fmla="*/ 20346642 h 233"/>
                <a:gd name="T26" fmla="*/ 11095462 w 127"/>
                <a:gd name="T27" fmla="*/ 19297271 h 233"/>
                <a:gd name="T28" fmla="*/ 11625924 w 127"/>
                <a:gd name="T29" fmla="*/ 18175102 h 233"/>
                <a:gd name="T30" fmla="*/ 12499224 w 127"/>
                <a:gd name="T31" fmla="*/ 16791396 h 233"/>
                <a:gd name="T32" fmla="*/ 12723237 w 127"/>
                <a:gd name="T33" fmla="*/ 16063797 h 233"/>
                <a:gd name="T34" fmla="*/ 13255011 w 127"/>
                <a:gd name="T35" fmla="*/ 15533522 h 233"/>
                <a:gd name="T36" fmla="*/ 13417160 w 127"/>
                <a:gd name="T37" fmla="*/ 14899567 h 233"/>
                <a:gd name="T38" fmla="*/ 13417160 w 127"/>
                <a:gd name="T39" fmla="*/ 14679550 h 233"/>
                <a:gd name="T40" fmla="*/ 13920001 w 127"/>
                <a:gd name="T41" fmla="*/ 14035242 h 233"/>
                <a:gd name="T42" fmla="*/ 14948366 w 127"/>
                <a:gd name="T43" fmla="*/ 12147556 h 233"/>
                <a:gd name="T44" fmla="*/ 15547859 w 127"/>
                <a:gd name="T45" fmla="*/ 11137249 h 233"/>
                <a:gd name="T46" fmla="*/ 15866741 w 127"/>
                <a:gd name="T47" fmla="*/ 10644249 h 233"/>
                <a:gd name="T48" fmla="*/ 16739620 w 127"/>
                <a:gd name="T49" fmla="*/ 8900471 h 233"/>
                <a:gd name="T50" fmla="*/ 17287354 w 127"/>
                <a:gd name="T51" fmla="*/ 8744883 h 233"/>
                <a:gd name="T52" fmla="*/ 17500413 w 127"/>
                <a:gd name="T53" fmla="*/ 7892072 h 233"/>
                <a:gd name="T54" fmla="*/ 17500413 w 127"/>
                <a:gd name="T55" fmla="*/ 7373491 h 233"/>
                <a:gd name="T56" fmla="*/ 18025930 w 127"/>
                <a:gd name="T57" fmla="*/ 6519903 h 233"/>
                <a:gd name="T58" fmla="*/ 18025930 w 127"/>
                <a:gd name="T59" fmla="*/ 6300543 h 233"/>
                <a:gd name="T60" fmla="*/ 18160449 w 127"/>
                <a:gd name="T61" fmla="*/ 5999532 h 233"/>
                <a:gd name="T62" fmla="*/ 18916101 w 127"/>
                <a:gd name="T63" fmla="*/ 5507403 h 233"/>
                <a:gd name="T64" fmla="*/ 19076648 w 127"/>
                <a:gd name="T65" fmla="*/ 4774060 h 233"/>
                <a:gd name="T66" fmla="*/ 19193767 w 127"/>
                <a:gd name="T67" fmla="*/ 4408066 h 233"/>
                <a:gd name="T68" fmla="*/ 19446776 w 127"/>
                <a:gd name="T69" fmla="*/ 3922879 h 233"/>
                <a:gd name="T70" fmla="*/ 19581067 w 127"/>
                <a:gd name="T71" fmla="*/ 3250016 h 233"/>
                <a:gd name="T72" fmla="*/ 19724824 w 127"/>
                <a:gd name="T73" fmla="*/ 3922879 h 233"/>
                <a:gd name="T74" fmla="*/ 20480438 w 127"/>
                <a:gd name="T75" fmla="*/ 2757055 h 233"/>
                <a:gd name="T76" fmla="*/ 21525633 w 127"/>
                <a:gd name="T77" fmla="*/ 1374326 h 233"/>
                <a:gd name="T78" fmla="*/ 21896259 w 127"/>
                <a:gd name="T79" fmla="*/ 1006336 h 233"/>
                <a:gd name="T80" fmla="*/ 22399135 w 127"/>
                <a:gd name="T81" fmla="*/ 0 h 233"/>
                <a:gd name="T82" fmla="*/ 22399135 w 127"/>
                <a:gd name="T83" fmla="*/ 520274 h 233"/>
                <a:gd name="T84" fmla="*/ 21737791 w 127"/>
                <a:gd name="T85" fmla="*/ 1374326 h 233"/>
                <a:gd name="T86" fmla="*/ 20985016 w 127"/>
                <a:gd name="T87" fmla="*/ 3118010 h 233"/>
                <a:gd name="T88" fmla="*/ 19446776 w 127"/>
                <a:gd name="T89" fmla="*/ 5999532 h 233"/>
                <a:gd name="T90" fmla="*/ 17773002 w 127"/>
                <a:gd name="T91" fmla="*/ 9276851 h 233"/>
                <a:gd name="T92" fmla="*/ 16369082 w 127"/>
                <a:gd name="T93" fmla="*/ 11770663 h 233"/>
                <a:gd name="T94" fmla="*/ 15547859 w 127"/>
                <a:gd name="T95" fmla="*/ 13514871 h 233"/>
                <a:gd name="T96" fmla="*/ 13255011 w 127"/>
                <a:gd name="T97" fmla="*/ 17277194 h 233"/>
                <a:gd name="T98" fmla="*/ 11996395 w 127"/>
                <a:gd name="T99" fmla="*/ 19297271 h 233"/>
                <a:gd name="T100" fmla="*/ 10206344 w 127"/>
                <a:gd name="T101" fmla="*/ 21693118 h 233"/>
                <a:gd name="T102" fmla="*/ 5804823 w 127"/>
                <a:gd name="T103" fmla="*/ 30590827 h 233"/>
                <a:gd name="T104" fmla="*/ 4613910 w 127"/>
                <a:gd name="T105" fmla="*/ 32970620 h 233"/>
                <a:gd name="T106" fmla="*/ 155458 w 127"/>
                <a:gd name="T107" fmla="*/ 39218132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4">
              <a:extLst>
                <a:ext uri="{FF2B5EF4-FFF2-40B4-BE49-F238E27FC236}">
                  <a16:creationId xmlns:a16="http://schemas.microsoft.com/office/drawing/2014/main" id="{D484593A-28E4-8944-8E42-8D7880DE5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1156"/>
              <a:ext cx="299" cy="551"/>
            </a:xfrm>
            <a:custGeom>
              <a:avLst/>
              <a:gdLst>
                <a:gd name="T0" fmla="*/ 2120167 w 127"/>
                <a:gd name="T1" fmla="*/ 35234598 h 233"/>
                <a:gd name="T2" fmla="*/ 2720314 w 127"/>
                <a:gd name="T3" fmla="*/ 34069777 h 233"/>
                <a:gd name="T4" fmla="*/ 3682107 w 127"/>
                <a:gd name="T5" fmla="*/ 31472098 h 233"/>
                <a:gd name="T6" fmla="*/ 4176145 w 127"/>
                <a:gd name="T7" fmla="*/ 30590827 h 233"/>
                <a:gd name="T8" fmla="*/ 5802340 w 127"/>
                <a:gd name="T9" fmla="*/ 28196569 h 233"/>
                <a:gd name="T10" fmla="*/ 5949476 w 127"/>
                <a:gd name="T11" fmla="*/ 27343533 h 233"/>
                <a:gd name="T12" fmla="*/ 6765021 w 127"/>
                <a:gd name="T13" fmla="*/ 25816779 h 233"/>
                <a:gd name="T14" fmla="*/ 7367487 w 127"/>
                <a:gd name="T15" fmla="*/ 24651279 h 233"/>
                <a:gd name="T16" fmla="*/ 7858353 w 127"/>
                <a:gd name="T17" fmla="*/ 23957653 h 233"/>
                <a:gd name="T18" fmla="*/ 8066749 w 127"/>
                <a:gd name="T19" fmla="*/ 23425254 h 233"/>
                <a:gd name="T20" fmla="*/ 8668898 w 127"/>
                <a:gd name="T21" fmla="*/ 21937961 h 233"/>
                <a:gd name="T22" fmla="*/ 9140164 w 127"/>
                <a:gd name="T23" fmla="*/ 21200614 h 233"/>
                <a:gd name="T24" fmla="*/ 9360106 w 127"/>
                <a:gd name="T25" fmla="*/ 20189028 h 233"/>
                <a:gd name="T26" fmla="*/ 10086626 w 127"/>
                <a:gd name="T27" fmla="*/ 19180561 h 233"/>
                <a:gd name="T28" fmla="*/ 10578667 w 127"/>
                <a:gd name="T29" fmla="*/ 18175102 h 233"/>
                <a:gd name="T30" fmla="*/ 11395997 w 127"/>
                <a:gd name="T31" fmla="*/ 16584074 h 233"/>
                <a:gd name="T32" fmla="*/ 11751816 w 127"/>
                <a:gd name="T33" fmla="*/ 15911156 h 233"/>
                <a:gd name="T34" fmla="*/ 12096617 w 127"/>
                <a:gd name="T35" fmla="*/ 15418311 h 233"/>
                <a:gd name="T36" fmla="*/ 12206793 w 127"/>
                <a:gd name="T37" fmla="*/ 15040678 h 233"/>
                <a:gd name="T38" fmla="*/ 12353983 w 127"/>
                <a:gd name="T39" fmla="*/ 14526817 h 233"/>
                <a:gd name="T40" fmla="*/ 12698794 w 127"/>
                <a:gd name="T41" fmla="*/ 14035242 h 233"/>
                <a:gd name="T42" fmla="*/ 13660627 w 127"/>
                <a:gd name="T43" fmla="*/ 12015546 h 233"/>
                <a:gd name="T44" fmla="*/ 14126950 w 127"/>
                <a:gd name="T45" fmla="*/ 11137249 h 233"/>
                <a:gd name="T46" fmla="*/ 14622515 w 127"/>
                <a:gd name="T47" fmla="*/ 10644249 h 233"/>
                <a:gd name="T48" fmla="*/ 15286811 w 127"/>
                <a:gd name="T49" fmla="*/ 8900471 h 233"/>
                <a:gd name="T50" fmla="*/ 15780636 w 127"/>
                <a:gd name="T51" fmla="*/ 8744883 h 233"/>
                <a:gd name="T52" fmla="*/ 15927097 w 127"/>
                <a:gd name="T53" fmla="*/ 7892072 h 233"/>
                <a:gd name="T54" fmla="*/ 15927097 w 127"/>
                <a:gd name="T55" fmla="*/ 7153472 h 233"/>
                <a:gd name="T56" fmla="*/ 16380941 w 127"/>
                <a:gd name="T57" fmla="*/ 6519903 h 233"/>
                <a:gd name="T58" fmla="*/ 16380941 w 127"/>
                <a:gd name="T59" fmla="*/ 6142919 h 233"/>
                <a:gd name="T60" fmla="*/ 16727322 w 127"/>
                <a:gd name="T61" fmla="*/ 5999532 h 233"/>
                <a:gd name="T62" fmla="*/ 17198365 w 127"/>
                <a:gd name="T63" fmla="*/ 5507403 h 233"/>
                <a:gd name="T64" fmla="*/ 17345501 w 127"/>
                <a:gd name="T65" fmla="*/ 4774060 h 233"/>
                <a:gd name="T66" fmla="*/ 17542867 w 127"/>
                <a:gd name="T67" fmla="*/ 4616477 h 233"/>
                <a:gd name="T68" fmla="*/ 17689144 w 127"/>
                <a:gd name="T69" fmla="*/ 3763720 h 233"/>
                <a:gd name="T70" fmla="*/ 17810227 w 127"/>
                <a:gd name="T71" fmla="*/ 3250016 h 233"/>
                <a:gd name="T72" fmla="*/ 18033521 w 127"/>
                <a:gd name="T73" fmla="*/ 3610140 h 233"/>
                <a:gd name="T74" fmla="*/ 18647410 w 127"/>
                <a:gd name="T75" fmla="*/ 2537007 h 233"/>
                <a:gd name="T76" fmla="*/ 19807335 w 127"/>
                <a:gd name="T77" fmla="*/ 1374326 h 233"/>
                <a:gd name="T78" fmla="*/ 20065134 w 127"/>
                <a:gd name="T79" fmla="*/ 1006336 h 233"/>
                <a:gd name="T80" fmla="*/ 20409453 w 127"/>
                <a:gd name="T81" fmla="*/ 0 h 233"/>
                <a:gd name="T82" fmla="*/ 20409453 w 127"/>
                <a:gd name="T83" fmla="*/ 360995 h 233"/>
                <a:gd name="T84" fmla="*/ 19918902 w 127"/>
                <a:gd name="T85" fmla="*/ 1374326 h 233"/>
                <a:gd name="T86" fmla="*/ 19118456 w 127"/>
                <a:gd name="T87" fmla="*/ 3118010 h 233"/>
                <a:gd name="T88" fmla="*/ 17810227 w 127"/>
                <a:gd name="T89" fmla="*/ 5999532 h 233"/>
                <a:gd name="T90" fmla="*/ 16233807 w 127"/>
                <a:gd name="T91" fmla="*/ 9276851 h 233"/>
                <a:gd name="T92" fmla="*/ 14969715 w 127"/>
                <a:gd name="T93" fmla="*/ 11654551 h 233"/>
                <a:gd name="T94" fmla="*/ 14126950 w 127"/>
                <a:gd name="T95" fmla="*/ 13674035 h 233"/>
                <a:gd name="T96" fmla="*/ 12096617 w 127"/>
                <a:gd name="T97" fmla="*/ 17277194 h 233"/>
                <a:gd name="T98" fmla="*/ 10940318 w 127"/>
                <a:gd name="T99" fmla="*/ 19180561 h 233"/>
                <a:gd name="T100" fmla="*/ 9360106 w 127"/>
                <a:gd name="T101" fmla="*/ 21937961 h 233"/>
                <a:gd name="T102" fmla="*/ 5138028 w 127"/>
                <a:gd name="T103" fmla="*/ 30590827 h 233"/>
                <a:gd name="T104" fmla="*/ 4176145 w 127"/>
                <a:gd name="T105" fmla="*/ 32855194 h 233"/>
                <a:gd name="T106" fmla="*/ 146249 w 127"/>
                <a:gd name="T107" fmla="*/ 39218132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15">
              <a:extLst>
                <a:ext uri="{FF2B5EF4-FFF2-40B4-BE49-F238E27FC236}">
                  <a16:creationId xmlns:a16="http://schemas.microsoft.com/office/drawing/2014/main" id="{C44020C8-B90C-3749-A55F-96567531D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" y="495"/>
              <a:ext cx="269" cy="493"/>
            </a:xfrm>
            <a:custGeom>
              <a:avLst/>
              <a:gdLst>
                <a:gd name="T0" fmla="*/ 1968502 w 114"/>
                <a:gd name="T1" fmla="*/ 30383545 h 209"/>
                <a:gd name="T2" fmla="*/ 2675752 w 114"/>
                <a:gd name="T3" fmla="*/ 29413470 h 209"/>
                <a:gd name="T4" fmla="*/ 3511012 w 114"/>
                <a:gd name="T5" fmla="*/ 27238276 h 209"/>
                <a:gd name="T6" fmla="*/ 3789653 w 114"/>
                <a:gd name="T7" fmla="*/ 26383310 h 209"/>
                <a:gd name="T8" fmla="*/ 5127798 w 114"/>
                <a:gd name="T9" fmla="*/ 24303692 h 209"/>
                <a:gd name="T10" fmla="*/ 5629023 w 114"/>
                <a:gd name="T11" fmla="*/ 23804295 h 209"/>
                <a:gd name="T12" fmla="*/ 6111866 w 114"/>
                <a:gd name="T13" fmla="*/ 22469739 h 209"/>
                <a:gd name="T14" fmla="*/ 6974122 w 114"/>
                <a:gd name="T15" fmla="*/ 21273495 h 209"/>
                <a:gd name="T16" fmla="*/ 7095772 w 114"/>
                <a:gd name="T17" fmla="*/ 20810639 h 209"/>
                <a:gd name="T18" fmla="*/ 7300688 w 114"/>
                <a:gd name="T19" fmla="*/ 20155133 h 209"/>
                <a:gd name="T20" fmla="*/ 7958190 w 114"/>
                <a:gd name="T21" fmla="*/ 18847428 h 209"/>
                <a:gd name="T22" fmla="*/ 8284756 w 114"/>
                <a:gd name="T23" fmla="*/ 18341482 h 209"/>
                <a:gd name="T24" fmla="*/ 8636762 w 114"/>
                <a:gd name="T25" fmla="*/ 17514290 h 209"/>
                <a:gd name="T26" fmla="*/ 9268891 w 114"/>
                <a:gd name="T27" fmla="*/ 16645855 h 209"/>
                <a:gd name="T28" fmla="*/ 9772761 w 114"/>
                <a:gd name="T29" fmla="*/ 15551147 h 209"/>
                <a:gd name="T30" fmla="*/ 10493782 w 114"/>
                <a:gd name="T31" fmla="*/ 14369521 h 209"/>
                <a:gd name="T32" fmla="*/ 10607022 w 114"/>
                <a:gd name="T33" fmla="*/ 13862396 h 209"/>
                <a:gd name="T34" fmla="*/ 11264295 w 114"/>
                <a:gd name="T35" fmla="*/ 13387776 h 209"/>
                <a:gd name="T36" fmla="*/ 11469230 w 114"/>
                <a:gd name="T37" fmla="*/ 12880651 h 209"/>
                <a:gd name="T38" fmla="*/ 11469230 w 114"/>
                <a:gd name="T39" fmla="*/ 12732310 h 209"/>
                <a:gd name="T40" fmla="*/ 11591085 w 114"/>
                <a:gd name="T41" fmla="*/ 12053730 h 209"/>
                <a:gd name="T42" fmla="*/ 12575490 w 114"/>
                <a:gd name="T43" fmla="*/ 10416536 h 209"/>
                <a:gd name="T44" fmla="*/ 12929072 w 114"/>
                <a:gd name="T45" fmla="*/ 9738663 h 209"/>
                <a:gd name="T46" fmla="*/ 13282519 w 114"/>
                <a:gd name="T47" fmla="*/ 9110010 h 209"/>
                <a:gd name="T48" fmla="*/ 14118033 w 114"/>
                <a:gd name="T49" fmla="*/ 7622323 h 209"/>
                <a:gd name="T50" fmla="*/ 14636906 w 114"/>
                <a:gd name="T51" fmla="*/ 7622323 h 209"/>
                <a:gd name="T52" fmla="*/ 14636906 w 114"/>
                <a:gd name="T53" fmla="*/ 6794222 h 209"/>
                <a:gd name="T54" fmla="*/ 14636906 w 114"/>
                <a:gd name="T55" fmla="*/ 6287908 h 209"/>
                <a:gd name="T56" fmla="*/ 14898438 w 114"/>
                <a:gd name="T57" fmla="*/ 5813345 h 209"/>
                <a:gd name="T58" fmla="*/ 14898438 w 114"/>
                <a:gd name="T59" fmla="*/ 5259508 h 209"/>
                <a:gd name="T60" fmla="*/ 15251996 w 114"/>
                <a:gd name="T61" fmla="*/ 5109999 h 209"/>
                <a:gd name="T62" fmla="*/ 15974893 w 114"/>
                <a:gd name="T63" fmla="*/ 4741634 h 209"/>
                <a:gd name="T64" fmla="*/ 15974893 w 114"/>
                <a:gd name="T65" fmla="*/ 4278131 h 209"/>
                <a:gd name="T66" fmla="*/ 16086231 w 114"/>
                <a:gd name="T67" fmla="*/ 3775743 h 209"/>
                <a:gd name="T68" fmla="*/ 16242944 w 114"/>
                <a:gd name="T69" fmla="*/ 3296349 h 209"/>
                <a:gd name="T70" fmla="*/ 16594933 w 114"/>
                <a:gd name="T71" fmla="*/ 2943720 h 209"/>
                <a:gd name="T72" fmla="*/ 16743532 w 114"/>
                <a:gd name="T73" fmla="*/ 3147685 h 209"/>
                <a:gd name="T74" fmla="*/ 17070664 w 114"/>
                <a:gd name="T75" fmla="*/ 2166308 h 209"/>
                <a:gd name="T76" fmla="*/ 18054725 w 114"/>
                <a:gd name="T77" fmla="*/ 1334414 h 209"/>
                <a:gd name="T78" fmla="*/ 18408269 w 114"/>
                <a:gd name="T79" fmla="*/ 831896 h 209"/>
                <a:gd name="T80" fmla="*/ 18916988 w 114"/>
                <a:gd name="T81" fmla="*/ 0 h 209"/>
                <a:gd name="T82" fmla="*/ 18916988 w 114"/>
                <a:gd name="T83" fmla="*/ 502296 h 209"/>
                <a:gd name="T84" fmla="*/ 18054725 w 114"/>
                <a:gd name="T85" fmla="*/ 981377 h 209"/>
                <a:gd name="T86" fmla="*/ 17730878 w 114"/>
                <a:gd name="T87" fmla="*/ 2794867 h 209"/>
                <a:gd name="T88" fmla="*/ 16456481 w 114"/>
                <a:gd name="T89" fmla="*/ 5259508 h 209"/>
                <a:gd name="T90" fmla="*/ 14898438 w 114"/>
                <a:gd name="T91" fmla="*/ 7925168 h 209"/>
                <a:gd name="T92" fmla="*/ 13764492 w 114"/>
                <a:gd name="T93" fmla="*/ 10201548 h 209"/>
                <a:gd name="T94" fmla="*/ 13083872 w 114"/>
                <a:gd name="T95" fmla="*/ 11900076 h 209"/>
                <a:gd name="T96" fmla="*/ 11264295 w 114"/>
                <a:gd name="T97" fmla="*/ 15193526 h 209"/>
                <a:gd name="T98" fmla="*/ 10123463 w 114"/>
                <a:gd name="T99" fmla="*/ 16645855 h 209"/>
                <a:gd name="T100" fmla="*/ 8788626 w 114"/>
                <a:gd name="T101" fmla="*/ 18847428 h 209"/>
                <a:gd name="T102" fmla="*/ 4998973 w 114"/>
                <a:gd name="T103" fmla="*/ 26383310 h 209"/>
                <a:gd name="T104" fmla="*/ 3789653 w 114"/>
                <a:gd name="T105" fmla="*/ 28545929 h 209"/>
                <a:gd name="T106" fmla="*/ 149828 w 114"/>
                <a:gd name="T107" fmla="*/ 33895569 h 2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16">
              <a:extLst>
                <a:ext uri="{FF2B5EF4-FFF2-40B4-BE49-F238E27FC236}">
                  <a16:creationId xmlns:a16="http://schemas.microsoft.com/office/drawing/2014/main" id="{4D8F7720-9298-8A4C-A5B1-D8114A55E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273"/>
              <a:ext cx="319" cy="530"/>
            </a:xfrm>
            <a:custGeom>
              <a:avLst/>
              <a:gdLst>
                <a:gd name="T0" fmla="*/ 19965385 w 135"/>
                <a:gd name="T1" fmla="*/ 34449662 h 224"/>
                <a:gd name="T2" fmla="*/ 19120626 w 135"/>
                <a:gd name="T3" fmla="*/ 33278830 h 224"/>
                <a:gd name="T4" fmla="*/ 17604391 w 135"/>
                <a:gd name="T5" fmla="*/ 31031254 h 224"/>
                <a:gd name="T6" fmla="*/ 17245823 w 135"/>
                <a:gd name="T7" fmla="*/ 30287875 h 224"/>
                <a:gd name="T8" fmla="*/ 15760448 w 135"/>
                <a:gd name="T9" fmla="*/ 27610203 h 224"/>
                <a:gd name="T10" fmla="*/ 15390200 w 135"/>
                <a:gd name="T11" fmla="*/ 26878233 h 224"/>
                <a:gd name="T12" fmla="*/ 14545719 w 135"/>
                <a:gd name="T13" fmla="*/ 25706363 h 224"/>
                <a:gd name="T14" fmla="*/ 13876883 w 135"/>
                <a:gd name="T15" fmla="*/ 24316398 h 224"/>
                <a:gd name="T16" fmla="*/ 13387721 w 135"/>
                <a:gd name="T17" fmla="*/ 23612295 h 224"/>
                <a:gd name="T18" fmla="*/ 13029444 w 135"/>
                <a:gd name="T19" fmla="*/ 23096764 h 224"/>
                <a:gd name="T20" fmla="*/ 12296458 w 135"/>
                <a:gd name="T21" fmla="*/ 21704730 h 224"/>
                <a:gd name="T22" fmla="*/ 11667538 w 135"/>
                <a:gd name="T23" fmla="*/ 21209982 h 224"/>
                <a:gd name="T24" fmla="*/ 11185513 w 135"/>
                <a:gd name="T25" fmla="*/ 20323531 h 224"/>
                <a:gd name="T26" fmla="*/ 10670571 w 135"/>
                <a:gd name="T27" fmla="*/ 19306059 h 224"/>
                <a:gd name="T28" fmla="*/ 9938395 w 135"/>
                <a:gd name="T29" fmla="*/ 18278638 h 224"/>
                <a:gd name="T30" fmla="*/ 9297080 w 135"/>
                <a:gd name="T31" fmla="*/ 16745506 h 224"/>
                <a:gd name="T32" fmla="*/ 8824518 w 135"/>
                <a:gd name="T33" fmla="*/ 16041020 h 224"/>
                <a:gd name="T34" fmla="*/ 8668201 w 135"/>
                <a:gd name="T35" fmla="*/ 15522519 h 224"/>
                <a:gd name="T36" fmla="*/ 8091801 w 135"/>
                <a:gd name="T37" fmla="*/ 14990260 h 224"/>
                <a:gd name="T38" fmla="*/ 7939976 w 135"/>
                <a:gd name="T39" fmla="*/ 14781052 h 224"/>
                <a:gd name="T40" fmla="*/ 7820415 w 135"/>
                <a:gd name="T41" fmla="*/ 14132580 h 224"/>
                <a:gd name="T42" fmla="*/ 6578562 w 135"/>
                <a:gd name="T43" fmla="*/ 12217151 h 224"/>
                <a:gd name="T44" fmla="*/ 6088687 w 135"/>
                <a:gd name="T45" fmla="*/ 11359857 h 224"/>
                <a:gd name="T46" fmla="*/ 5579038 w 135"/>
                <a:gd name="T47" fmla="*/ 10864576 h 224"/>
                <a:gd name="T48" fmla="*/ 4733681 w 135"/>
                <a:gd name="T49" fmla="*/ 9105251 h 224"/>
                <a:gd name="T50" fmla="*/ 4937673 w 135"/>
                <a:gd name="T51" fmla="*/ 8589568 h 224"/>
                <a:gd name="T52" fmla="*/ 4205904 w 135"/>
                <a:gd name="T53" fmla="*/ 8094820 h 224"/>
                <a:gd name="T54" fmla="*/ 3734514 w 135"/>
                <a:gd name="T55" fmla="*/ 7725311 h 224"/>
                <a:gd name="T56" fmla="*/ 3360178 w 135"/>
                <a:gd name="T57" fmla="*/ 6923679 h 224"/>
                <a:gd name="T58" fmla="*/ 3208433 w 135"/>
                <a:gd name="T59" fmla="*/ 6714511 h 224"/>
                <a:gd name="T60" fmla="*/ 3208433 w 135"/>
                <a:gd name="T61" fmla="*/ 6560461 h 224"/>
                <a:gd name="T62" fmla="*/ 2871017 w 135"/>
                <a:gd name="T63" fmla="*/ 5816835 h 224"/>
                <a:gd name="T64" fmla="*/ 2202248 w 135"/>
                <a:gd name="T65" fmla="*/ 5321711 h 224"/>
                <a:gd name="T66" fmla="*/ 2202248 w 135"/>
                <a:gd name="T67" fmla="*/ 5020276 h 224"/>
                <a:gd name="T68" fmla="*/ 1843992 w 135"/>
                <a:gd name="T69" fmla="*/ 4524996 h 224"/>
                <a:gd name="T70" fmla="*/ 1357801 w 135"/>
                <a:gd name="T71" fmla="*/ 3941776 h 224"/>
                <a:gd name="T72" fmla="*/ 2003282 w 135"/>
                <a:gd name="T73" fmla="*/ 3941776 h 224"/>
                <a:gd name="T74" fmla="*/ 999184 w 135"/>
                <a:gd name="T75" fmla="*/ 3265037 h 224"/>
                <a:gd name="T76" fmla="*/ 847784 w 135"/>
                <a:gd name="T77" fmla="*/ 1534319 h 224"/>
                <a:gd name="T78" fmla="*/ 640398 w 135"/>
                <a:gd name="T79" fmla="*/ 857609 h 224"/>
                <a:gd name="T80" fmla="*/ 0 w 135"/>
                <a:gd name="T81" fmla="*/ 0 h 224"/>
                <a:gd name="T82" fmla="*/ 514188 w 135"/>
                <a:gd name="T83" fmla="*/ 362461 h 224"/>
                <a:gd name="T84" fmla="*/ 847784 w 135"/>
                <a:gd name="T85" fmla="*/ 1379940 h 224"/>
                <a:gd name="T86" fmla="*/ 2003282 w 135"/>
                <a:gd name="T87" fmla="*/ 2926234 h 224"/>
                <a:gd name="T88" fmla="*/ 3734514 w 135"/>
                <a:gd name="T89" fmla="*/ 5542984 h 224"/>
                <a:gd name="T90" fmla="*/ 5447757 w 135"/>
                <a:gd name="T91" fmla="*/ 8429759 h 224"/>
                <a:gd name="T92" fmla="*/ 6935930 w 135"/>
                <a:gd name="T93" fmla="*/ 10864576 h 224"/>
                <a:gd name="T94" fmla="*/ 8091801 w 135"/>
                <a:gd name="T95" fmla="*/ 12591548 h 224"/>
                <a:gd name="T96" fmla="*/ 9938395 w 135"/>
                <a:gd name="T97" fmla="*/ 16161905 h 224"/>
                <a:gd name="T98" fmla="*/ 11185513 w 135"/>
                <a:gd name="T99" fmla="*/ 18436873 h 224"/>
                <a:gd name="T100" fmla="*/ 12542433 w 135"/>
                <a:gd name="T101" fmla="*/ 20840473 h 224"/>
                <a:gd name="T102" fmla="*/ 17762858 w 135"/>
                <a:gd name="T103" fmla="*/ 29276161 h 224"/>
                <a:gd name="T104" fmla="*/ 18969172 w 135"/>
                <a:gd name="T105" fmla="*/ 31393743 h 224"/>
                <a:gd name="T106" fmla="*/ 22214640 w 135"/>
                <a:gd name="T107" fmla="*/ 38240222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17">
              <a:extLst>
                <a:ext uri="{FF2B5EF4-FFF2-40B4-BE49-F238E27FC236}">
                  <a16:creationId xmlns:a16="http://schemas.microsoft.com/office/drawing/2014/main" id="{9AA417B4-2BCF-AB4A-B27D-C9D1B954A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915"/>
              <a:ext cx="319" cy="530"/>
            </a:xfrm>
            <a:custGeom>
              <a:avLst/>
              <a:gdLst>
                <a:gd name="T0" fmla="*/ 19965385 w 135"/>
                <a:gd name="T1" fmla="*/ 34078046 h 224"/>
                <a:gd name="T2" fmla="*/ 19276074 w 135"/>
                <a:gd name="T3" fmla="*/ 33278830 h 224"/>
                <a:gd name="T4" fmla="*/ 17604391 w 135"/>
                <a:gd name="T5" fmla="*/ 31031254 h 224"/>
                <a:gd name="T6" fmla="*/ 17245823 w 135"/>
                <a:gd name="T7" fmla="*/ 30287875 h 224"/>
                <a:gd name="T8" fmla="*/ 15760448 w 135"/>
                <a:gd name="T9" fmla="*/ 27610203 h 224"/>
                <a:gd name="T10" fmla="*/ 15390200 w 135"/>
                <a:gd name="T11" fmla="*/ 26724128 h 224"/>
                <a:gd name="T12" fmla="*/ 14545719 w 135"/>
                <a:gd name="T13" fmla="*/ 25488429 h 224"/>
                <a:gd name="T14" fmla="*/ 13876883 w 135"/>
                <a:gd name="T15" fmla="*/ 24316398 h 224"/>
                <a:gd name="T16" fmla="*/ 13541616 w 135"/>
                <a:gd name="T17" fmla="*/ 23612295 h 224"/>
                <a:gd name="T18" fmla="*/ 13183060 w 135"/>
                <a:gd name="T19" fmla="*/ 23096764 h 224"/>
                <a:gd name="T20" fmla="*/ 12184680 w 135"/>
                <a:gd name="T21" fmla="*/ 21704730 h 224"/>
                <a:gd name="T22" fmla="*/ 11825940 w 135"/>
                <a:gd name="T23" fmla="*/ 21049731 h 224"/>
                <a:gd name="T24" fmla="*/ 11029196 w 135"/>
                <a:gd name="T25" fmla="*/ 20163734 h 224"/>
                <a:gd name="T26" fmla="*/ 10670571 w 135"/>
                <a:gd name="T27" fmla="*/ 19152922 h 224"/>
                <a:gd name="T28" fmla="*/ 9822792 w 135"/>
                <a:gd name="T29" fmla="*/ 18069439 h 224"/>
                <a:gd name="T30" fmla="*/ 9297080 w 135"/>
                <a:gd name="T31" fmla="*/ 16745506 h 224"/>
                <a:gd name="T32" fmla="*/ 8824518 w 135"/>
                <a:gd name="T33" fmla="*/ 16161905 h 224"/>
                <a:gd name="T34" fmla="*/ 8668201 w 135"/>
                <a:gd name="T35" fmla="*/ 15522519 h 224"/>
                <a:gd name="T36" fmla="*/ 8091801 w 135"/>
                <a:gd name="T37" fmla="*/ 14990260 h 224"/>
                <a:gd name="T38" fmla="*/ 7939976 w 135"/>
                <a:gd name="T39" fmla="*/ 14781052 h 224"/>
                <a:gd name="T40" fmla="*/ 7581408 w 135"/>
                <a:gd name="T41" fmla="*/ 14132580 h 224"/>
                <a:gd name="T42" fmla="*/ 6453921 w 135"/>
                <a:gd name="T43" fmla="*/ 12096424 h 224"/>
                <a:gd name="T44" fmla="*/ 6088687 w 135"/>
                <a:gd name="T45" fmla="*/ 11580748 h 224"/>
                <a:gd name="T46" fmla="*/ 5730778 w 135"/>
                <a:gd name="T47" fmla="*/ 10864576 h 224"/>
                <a:gd name="T48" fmla="*/ 4733681 w 135"/>
                <a:gd name="T49" fmla="*/ 9105251 h 224"/>
                <a:gd name="T50" fmla="*/ 4937673 w 135"/>
                <a:gd name="T51" fmla="*/ 8589568 h 224"/>
                <a:gd name="T52" fmla="*/ 4205904 w 135"/>
                <a:gd name="T53" fmla="*/ 8094820 h 224"/>
                <a:gd name="T54" fmla="*/ 3734514 w 135"/>
                <a:gd name="T55" fmla="*/ 7725311 h 224"/>
                <a:gd name="T56" fmla="*/ 3360178 w 135"/>
                <a:gd name="T57" fmla="*/ 7077346 h 224"/>
                <a:gd name="T58" fmla="*/ 3088660 w 135"/>
                <a:gd name="T59" fmla="*/ 6923679 h 224"/>
                <a:gd name="T60" fmla="*/ 3088660 w 135"/>
                <a:gd name="T61" fmla="*/ 6400318 h 224"/>
                <a:gd name="T62" fmla="*/ 2871017 w 135"/>
                <a:gd name="T63" fmla="*/ 5816835 h 224"/>
                <a:gd name="T64" fmla="*/ 2202248 w 135"/>
                <a:gd name="T65" fmla="*/ 5321711 h 224"/>
                <a:gd name="T66" fmla="*/ 2202248 w 135"/>
                <a:gd name="T67" fmla="*/ 5020276 h 224"/>
                <a:gd name="T68" fmla="*/ 1732047 w 135"/>
                <a:gd name="T69" fmla="*/ 4524996 h 224"/>
                <a:gd name="T70" fmla="*/ 1513237 w 135"/>
                <a:gd name="T71" fmla="*/ 3941776 h 224"/>
                <a:gd name="T72" fmla="*/ 1843992 w 135"/>
                <a:gd name="T73" fmla="*/ 3941776 h 224"/>
                <a:gd name="T74" fmla="*/ 1215007 w 135"/>
                <a:gd name="T75" fmla="*/ 3135184 h 224"/>
                <a:gd name="T76" fmla="*/ 640398 w 135"/>
                <a:gd name="T77" fmla="*/ 1534319 h 224"/>
                <a:gd name="T78" fmla="*/ 640398 w 135"/>
                <a:gd name="T79" fmla="*/ 1017489 h 224"/>
                <a:gd name="T80" fmla="*/ 0 w 135"/>
                <a:gd name="T81" fmla="*/ 0 h 224"/>
                <a:gd name="T82" fmla="*/ 514188 w 135"/>
                <a:gd name="T83" fmla="*/ 362461 h 224"/>
                <a:gd name="T84" fmla="*/ 640398 w 135"/>
                <a:gd name="T85" fmla="*/ 1379940 h 224"/>
                <a:gd name="T86" fmla="*/ 1843992 w 135"/>
                <a:gd name="T87" fmla="*/ 2772723 h 224"/>
                <a:gd name="T88" fmla="*/ 3734514 w 135"/>
                <a:gd name="T89" fmla="*/ 5542984 h 224"/>
                <a:gd name="T90" fmla="*/ 5447757 w 135"/>
                <a:gd name="T91" fmla="*/ 8589568 h 224"/>
                <a:gd name="T92" fmla="*/ 6935930 w 135"/>
                <a:gd name="T93" fmla="*/ 10864576 h 224"/>
                <a:gd name="T94" fmla="*/ 8091801 w 135"/>
                <a:gd name="T95" fmla="*/ 12591548 h 224"/>
                <a:gd name="T96" fmla="*/ 10181410 w 135"/>
                <a:gd name="T97" fmla="*/ 16381919 h 224"/>
                <a:gd name="T98" fmla="*/ 11185513 w 135"/>
                <a:gd name="T99" fmla="*/ 18436873 h 224"/>
                <a:gd name="T100" fmla="*/ 12542433 w 135"/>
                <a:gd name="T101" fmla="*/ 21049731 h 224"/>
                <a:gd name="T102" fmla="*/ 17762858 w 135"/>
                <a:gd name="T103" fmla="*/ 29115753 h 224"/>
                <a:gd name="T104" fmla="*/ 18969172 w 135"/>
                <a:gd name="T105" fmla="*/ 31393743 h 224"/>
                <a:gd name="T106" fmla="*/ 22214640 w 135"/>
                <a:gd name="T107" fmla="*/ 38240222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18">
              <a:extLst>
                <a:ext uri="{FF2B5EF4-FFF2-40B4-BE49-F238E27FC236}">
                  <a16:creationId xmlns:a16="http://schemas.microsoft.com/office/drawing/2014/main" id="{3A5B84FA-F943-7747-831D-386EE1F28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9128962 w 129"/>
                <a:gd name="T1" fmla="*/ 32542492 h 219"/>
                <a:gd name="T2" fmla="*/ 18609405 w 129"/>
                <a:gd name="T3" fmla="*/ 31396763 h 219"/>
                <a:gd name="T4" fmla="*/ 17025537 w 129"/>
                <a:gd name="T5" fmla="*/ 29370024 h 219"/>
                <a:gd name="T6" fmla="*/ 16392792 w 129"/>
                <a:gd name="T7" fmla="*/ 28707032 h 219"/>
                <a:gd name="T8" fmla="*/ 15164423 w 129"/>
                <a:gd name="T9" fmla="*/ 26245177 h 219"/>
                <a:gd name="T10" fmla="*/ 14651871 w 129"/>
                <a:gd name="T11" fmla="*/ 25519087 h 219"/>
                <a:gd name="T12" fmla="*/ 14003474 w 129"/>
                <a:gd name="T13" fmla="*/ 24176348 h 219"/>
                <a:gd name="T14" fmla="*/ 13128236 w 129"/>
                <a:gd name="T15" fmla="*/ 23073460 h 219"/>
                <a:gd name="T16" fmla="*/ 12996556 w 129"/>
                <a:gd name="T17" fmla="*/ 22348878 h 219"/>
                <a:gd name="T18" fmla="*/ 12636318 w 129"/>
                <a:gd name="T19" fmla="*/ 22084906 h 219"/>
                <a:gd name="T20" fmla="*/ 11627338 w 129"/>
                <a:gd name="T21" fmla="*/ 20734405 h 219"/>
                <a:gd name="T22" fmla="*/ 11255283 w 129"/>
                <a:gd name="T23" fmla="*/ 19865317 h 219"/>
                <a:gd name="T24" fmla="*/ 10622386 w 129"/>
                <a:gd name="T25" fmla="*/ 19177119 h 219"/>
                <a:gd name="T26" fmla="*/ 10038399 w 129"/>
                <a:gd name="T27" fmla="*/ 18186710 h 219"/>
                <a:gd name="T28" fmla="*/ 9525859 w 129"/>
                <a:gd name="T29" fmla="*/ 17043398 h 219"/>
                <a:gd name="T30" fmla="*/ 8722151 w 129"/>
                <a:gd name="T31" fmla="*/ 15547323 h 219"/>
                <a:gd name="T32" fmla="*/ 8362786 w 129"/>
                <a:gd name="T33" fmla="*/ 15219167 h 219"/>
                <a:gd name="T34" fmla="*/ 8145141 w 129"/>
                <a:gd name="T35" fmla="*/ 14503755 h 219"/>
                <a:gd name="T36" fmla="*/ 7870863 w 129"/>
                <a:gd name="T37" fmla="*/ 14223876 h 219"/>
                <a:gd name="T38" fmla="*/ 7654077 w 129"/>
                <a:gd name="T39" fmla="*/ 13989324 h 219"/>
                <a:gd name="T40" fmla="*/ 7134534 w 129"/>
                <a:gd name="T41" fmla="*/ 13365352 h 219"/>
                <a:gd name="T42" fmla="*/ 6129559 w 129"/>
                <a:gd name="T43" fmla="*/ 11536288 h 219"/>
                <a:gd name="T44" fmla="*/ 5612910 w 129"/>
                <a:gd name="T45" fmla="*/ 10809826 h 219"/>
                <a:gd name="T46" fmla="*/ 5277980 w 129"/>
                <a:gd name="T47" fmla="*/ 10193618 h 219"/>
                <a:gd name="T48" fmla="*/ 4608084 w 129"/>
                <a:gd name="T49" fmla="*/ 8692729 h 219"/>
                <a:gd name="T50" fmla="*/ 4608084 w 129"/>
                <a:gd name="T51" fmla="*/ 7993096 h 219"/>
                <a:gd name="T52" fmla="*/ 3756855 w 129"/>
                <a:gd name="T53" fmla="*/ 7854292 h 219"/>
                <a:gd name="T54" fmla="*/ 3379674 w 129"/>
                <a:gd name="T55" fmla="*/ 7487609 h 219"/>
                <a:gd name="T56" fmla="*/ 3112059 w 129"/>
                <a:gd name="T57" fmla="*/ 6649555 h 219"/>
                <a:gd name="T58" fmla="*/ 2752027 w 129"/>
                <a:gd name="T59" fmla="*/ 6499965 h 219"/>
                <a:gd name="T60" fmla="*/ 2752027 w 129"/>
                <a:gd name="T61" fmla="*/ 6143757 h 219"/>
                <a:gd name="T62" fmla="*/ 2752027 w 129"/>
                <a:gd name="T63" fmla="*/ 5511088 h 219"/>
                <a:gd name="T64" fmla="*/ 2013428 w 129"/>
                <a:gd name="T65" fmla="*/ 5037506 h 219"/>
                <a:gd name="T66" fmla="*/ 2013428 w 129"/>
                <a:gd name="T67" fmla="*/ 4671102 h 219"/>
                <a:gd name="T68" fmla="*/ 1523276 w 129"/>
                <a:gd name="T69" fmla="*/ 4317993 h 219"/>
                <a:gd name="T70" fmla="*/ 1228410 w 129"/>
                <a:gd name="T71" fmla="*/ 3682220 h 219"/>
                <a:gd name="T72" fmla="*/ 1741302 w 129"/>
                <a:gd name="T73" fmla="*/ 3682220 h 219"/>
                <a:gd name="T74" fmla="*/ 851581 w 129"/>
                <a:gd name="T75" fmla="*/ 2967453 h 219"/>
                <a:gd name="T76" fmla="*/ 519557 w 129"/>
                <a:gd name="T77" fmla="*/ 1343539 h 219"/>
                <a:gd name="T78" fmla="*/ 519557 w 129"/>
                <a:gd name="T79" fmla="*/ 838159 h 219"/>
                <a:gd name="T80" fmla="*/ 0 w 129"/>
                <a:gd name="T81" fmla="*/ 0 h 219"/>
                <a:gd name="T82" fmla="*/ 360177 w 129"/>
                <a:gd name="T83" fmla="*/ 150395 h 219"/>
                <a:gd name="T84" fmla="*/ 519557 w 129"/>
                <a:gd name="T85" fmla="*/ 1193163 h 219"/>
                <a:gd name="T86" fmla="*/ 1741302 w 129"/>
                <a:gd name="T87" fmla="*/ 2687614 h 219"/>
                <a:gd name="T88" fmla="*/ 3379674 w 129"/>
                <a:gd name="T89" fmla="*/ 5151046 h 219"/>
                <a:gd name="T90" fmla="*/ 5125482 w 129"/>
                <a:gd name="T91" fmla="*/ 7854292 h 219"/>
                <a:gd name="T92" fmla="*/ 6649260 w 129"/>
                <a:gd name="T93" fmla="*/ 10193618 h 219"/>
                <a:gd name="T94" fmla="*/ 7654077 w 129"/>
                <a:gd name="T95" fmla="*/ 12021301 h 219"/>
                <a:gd name="T96" fmla="*/ 9734068 w 129"/>
                <a:gd name="T97" fmla="*/ 15547323 h 219"/>
                <a:gd name="T98" fmla="*/ 10738896 w 129"/>
                <a:gd name="T99" fmla="*/ 17525991 h 219"/>
                <a:gd name="T100" fmla="*/ 11966394 w 129"/>
                <a:gd name="T101" fmla="*/ 19865317 h 219"/>
                <a:gd name="T102" fmla="*/ 17025537 w 129"/>
                <a:gd name="T103" fmla="*/ 27589032 h 219"/>
                <a:gd name="T104" fmla="*/ 18408346 w 129"/>
                <a:gd name="T105" fmla="*/ 29928582 h 219"/>
                <a:gd name="T106" fmla="*/ 21513780 w 129"/>
                <a:gd name="T107" fmla="*/ 36224622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19">
              <a:extLst>
                <a:ext uri="{FF2B5EF4-FFF2-40B4-BE49-F238E27FC236}">
                  <a16:creationId xmlns:a16="http://schemas.microsoft.com/office/drawing/2014/main" id="{1A20B049-0673-074D-B27A-E986F6BE0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" y="2277"/>
              <a:ext cx="310" cy="517"/>
            </a:xfrm>
            <a:custGeom>
              <a:avLst/>
              <a:gdLst>
                <a:gd name="T0" fmla="*/ 19857521 w 131"/>
                <a:gd name="T1" fmla="*/ 32542492 h 219"/>
                <a:gd name="T2" fmla="*/ 19180135 w 131"/>
                <a:gd name="T3" fmla="*/ 31551995 h 219"/>
                <a:gd name="T4" fmla="*/ 17578948 w 131"/>
                <a:gd name="T5" fmla="*/ 29370024 h 219"/>
                <a:gd name="T6" fmla="*/ 17308389 w 131"/>
                <a:gd name="T7" fmla="*/ 28707032 h 219"/>
                <a:gd name="T8" fmla="*/ 15910031 w 131"/>
                <a:gd name="T9" fmla="*/ 26245177 h 219"/>
                <a:gd name="T10" fmla="*/ 15391069 w 131"/>
                <a:gd name="T11" fmla="*/ 25519087 h 219"/>
                <a:gd name="T12" fmla="*/ 14532559 w 131"/>
                <a:gd name="T13" fmla="*/ 24392048 h 219"/>
                <a:gd name="T14" fmla="*/ 13787811 w 131"/>
                <a:gd name="T15" fmla="*/ 23187474 h 219"/>
                <a:gd name="T16" fmla="*/ 13501880 w 131"/>
                <a:gd name="T17" fmla="*/ 22348878 h 219"/>
                <a:gd name="T18" fmla="*/ 12924690 w 131"/>
                <a:gd name="T19" fmla="*/ 21843392 h 219"/>
                <a:gd name="T20" fmla="*/ 12119386 w 131"/>
                <a:gd name="T21" fmla="*/ 20734405 h 219"/>
                <a:gd name="T22" fmla="*/ 11756220 w 131"/>
                <a:gd name="T23" fmla="*/ 20014524 h 219"/>
                <a:gd name="T24" fmla="*/ 11216349 w 131"/>
                <a:gd name="T25" fmla="*/ 19177119 h 219"/>
                <a:gd name="T26" fmla="*/ 10518198 w 131"/>
                <a:gd name="T27" fmla="*/ 18186710 h 219"/>
                <a:gd name="T28" fmla="*/ 9995044 w 131"/>
                <a:gd name="T29" fmla="*/ 17197793 h 219"/>
                <a:gd name="T30" fmla="*/ 9119812 w 131"/>
                <a:gd name="T31" fmla="*/ 15697808 h 219"/>
                <a:gd name="T32" fmla="*/ 8821926 w 131"/>
                <a:gd name="T33" fmla="*/ 15344666 h 219"/>
                <a:gd name="T34" fmla="*/ 8600891 w 131"/>
                <a:gd name="T35" fmla="*/ 14503755 h 219"/>
                <a:gd name="T36" fmla="*/ 8326086 w 131"/>
                <a:gd name="T37" fmla="*/ 14354257 h 219"/>
                <a:gd name="T38" fmla="*/ 8105154 w 131"/>
                <a:gd name="T39" fmla="*/ 13989324 h 219"/>
                <a:gd name="T40" fmla="*/ 7583942 w 131"/>
                <a:gd name="T41" fmla="*/ 13365352 h 219"/>
                <a:gd name="T42" fmla="*/ 6569139 w 131"/>
                <a:gd name="T43" fmla="*/ 11536288 h 219"/>
                <a:gd name="T44" fmla="*/ 6045980 w 131"/>
                <a:gd name="T45" fmla="*/ 11027213 h 219"/>
                <a:gd name="T46" fmla="*/ 5705633 w 131"/>
                <a:gd name="T47" fmla="*/ 10193618 h 219"/>
                <a:gd name="T48" fmla="*/ 4807582 w 131"/>
                <a:gd name="T49" fmla="*/ 8692729 h 219"/>
                <a:gd name="T50" fmla="*/ 4807582 w 131"/>
                <a:gd name="T51" fmla="*/ 8209228 h 219"/>
                <a:gd name="T52" fmla="*/ 4312230 w 131"/>
                <a:gd name="T53" fmla="*/ 7854292 h 219"/>
                <a:gd name="T54" fmla="*/ 3792767 w 131"/>
                <a:gd name="T55" fmla="*/ 7487609 h 219"/>
                <a:gd name="T56" fmla="*/ 3425081 w 131"/>
                <a:gd name="T57" fmla="*/ 6649555 h 219"/>
                <a:gd name="T58" fmla="*/ 3139150 w 131"/>
                <a:gd name="T59" fmla="*/ 6649555 h 219"/>
                <a:gd name="T60" fmla="*/ 3139150 w 131"/>
                <a:gd name="T61" fmla="*/ 6344733 h 219"/>
                <a:gd name="T62" fmla="*/ 2929680 w 131"/>
                <a:gd name="T63" fmla="*/ 5511088 h 219"/>
                <a:gd name="T64" fmla="*/ 2411090 w 131"/>
                <a:gd name="T65" fmla="*/ 5151046 h 219"/>
                <a:gd name="T66" fmla="*/ 2252668 w 131"/>
                <a:gd name="T67" fmla="*/ 4671102 h 219"/>
                <a:gd name="T68" fmla="*/ 2031591 w 131"/>
                <a:gd name="T69" fmla="*/ 4317993 h 219"/>
                <a:gd name="T70" fmla="*/ 1535899 w 131"/>
                <a:gd name="T71" fmla="*/ 3682220 h 219"/>
                <a:gd name="T72" fmla="*/ 2031591 w 131"/>
                <a:gd name="T73" fmla="*/ 3805455 h 219"/>
                <a:gd name="T74" fmla="*/ 1238026 w 131"/>
                <a:gd name="T75" fmla="*/ 2967453 h 219"/>
                <a:gd name="T76" fmla="*/ 858511 w 131"/>
                <a:gd name="T77" fmla="*/ 1343539 h 219"/>
                <a:gd name="T78" fmla="*/ 649041 w 131"/>
                <a:gd name="T79" fmla="*/ 988882 h 219"/>
                <a:gd name="T80" fmla="*/ 0 w 131"/>
                <a:gd name="T81" fmla="*/ 0 h 219"/>
                <a:gd name="T82" fmla="*/ 523166 w 131"/>
                <a:gd name="T83" fmla="*/ 355042 h 219"/>
                <a:gd name="T84" fmla="*/ 858511 w 131"/>
                <a:gd name="T85" fmla="*/ 1193163 h 219"/>
                <a:gd name="T86" fmla="*/ 2252668 w 131"/>
                <a:gd name="T87" fmla="*/ 2687614 h 219"/>
                <a:gd name="T88" fmla="*/ 3792767 w 131"/>
                <a:gd name="T89" fmla="*/ 5151046 h 219"/>
                <a:gd name="T90" fmla="*/ 5705633 w 131"/>
                <a:gd name="T91" fmla="*/ 7993096 h 219"/>
                <a:gd name="T92" fmla="*/ 7088221 w 131"/>
                <a:gd name="T93" fmla="*/ 10193618 h 219"/>
                <a:gd name="T94" fmla="*/ 8326086 w 131"/>
                <a:gd name="T95" fmla="*/ 11892195 h 219"/>
                <a:gd name="T96" fmla="*/ 10204514 w 131"/>
                <a:gd name="T97" fmla="*/ 15547323 h 219"/>
                <a:gd name="T98" fmla="*/ 11216349 w 131"/>
                <a:gd name="T99" fmla="*/ 17525991 h 219"/>
                <a:gd name="T100" fmla="*/ 12614731 w 131"/>
                <a:gd name="T101" fmla="*/ 20014524 h 219"/>
                <a:gd name="T102" fmla="*/ 17788455 w 131"/>
                <a:gd name="T103" fmla="*/ 27719543 h 219"/>
                <a:gd name="T104" fmla="*/ 18961536 w 131"/>
                <a:gd name="T105" fmla="*/ 29722970 h 219"/>
                <a:gd name="T106" fmla="*/ 22116496 w 131"/>
                <a:gd name="T107" fmla="*/ 36224622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20">
              <a:extLst>
                <a:ext uri="{FF2B5EF4-FFF2-40B4-BE49-F238E27FC236}">
                  <a16:creationId xmlns:a16="http://schemas.microsoft.com/office/drawing/2014/main" id="{DDDC90C5-7BDB-804F-A9A8-5ED8FEF1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2437"/>
              <a:ext cx="299" cy="551"/>
            </a:xfrm>
            <a:custGeom>
              <a:avLst/>
              <a:gdLst>
                <a:gd name="T0" fmla="*/ 2264475 w 127"/>
                <a:gd name="T1" fmla="*/ 35078233 h 233"/>
                <a:gd name="T2" fmla="*/ 2720314 w 127"/>
                <a:gd name="T3" fmla="*/ 34069777 h 233"/>
                <a:gd name="T4" fmla="*/ 3682107 w 127"/>
                <a:gd name="T5" fmla="*/ 31596951 h 233"/>
                <a:gd name="T6" fmla="*/ 4384602 w 127"/>
                <a:gd name="T7" fmla="*/ 30590827 h 233"/>
                <a:gd name="T8" fmla="*/ 5593885 w 127"/>
                <a:gd name="T9" fmla="*/ 28196569 h 233"/>
                <a:gd name="T10" fmla="*/ 6084528 w 127"/>
                <a:gd name="T11" fmla="*/ 27343533 h 233"/>
                <a:gd name="T12" fmla="*/ 6612915 w 127"/>
                <a:gd name="T13" fmla="*/ 25974296 h 233"/>
                <a:gd name="T14" fmla="*/ 7367487 w 127"/>
                <a:gd name="T15" fmla="*/ 24810442 h 233"/>
                <a:gd name="T16" fmla="*/ 7712015 w 127"/>
                <a:gd name="T17" fmla="*/ 24073027 h 233"/>
                <a:gd name="T18" fmla="*/ 7858353 w 127"/>
                <a:gd name="T19" fmla="*/ 23425254 h 233"/>
                <a:gd name="T20" fmla="*/ 8668898 w 127"/>
                <a:gd name="T21" fmla="*/ 21937961 h 233"/>
                <a:gd name="T22" fmla="*/ 9016691 w 127"/>
                <a:gd name="T23" fmla="*/ 21200614 h 233"/>
                <a:gd name="T24" fmla="*/ 9360106 w 127"/>
                <a:gd name="T25" fmla="*/ 20189028 h 233"/>
                <a:gd name="T26" fmla="*/ 9978508 w 127"/>
                <a:gd name="T27" fmla="*/ 19180561 h 233"/>
                <a:gd name="T28" fmla="*/ 10578667 w 127"/>
                <a:gd name="T29" fmla="*/ 17929951 h 233"/>
                <a:gd name="T30" fmla="*/ 11395997 w 127"/>
                <a:gd name="T31" fmla="*/ 16791396 h 233"/>
                <a:gd name="T32" fmla="*/ 11751816 w 127"/>
                <a:gd name="T33" fmla="*/ 15911156 h 233"/>
                <a:gd name="T34" fmla="*/ 11886870 w 127"/>
                <a:gd name="T35" fmla="*/ 15533522 h 233"/>
                <a:gd name="T36" fmla="*/ 12206793 w 127"/>
                <a:gd name="T37" fmla="*/ 14899567 h 233"/>
                <a:gd name="T38" fmla="*/ 12206793 w 127"/>
                <a:gd name="T39" fmla="*/ 14526817 h 233"/>
                <a:gd name="T40" fmla="*/ 12551697 w 127"/>
                <a:gd name="T41" fmla="*/ 14035242 h 233"/>
                <a:gd name="T42" fmla="*/ 13660627 w 127"/>
                <a:gd name="T43" fmla="*/ 12147556 h 233"/>
                <a:gd name="T44" fmla="*/ 14126950 w 127"/>
                <a:gd name="T45" fmla="*/ 11137249 h 233"/>
                <a:gd name="T46" fmla="*/ 14471266 w 127"/>
                <a:gd name="T47" fmla="*/ 10644249 h 233"/>
                <a:gd name="T48" fmla="*/ 15286811 w 127"/>
                <a:gd name="T49" fmla="*/ 8900471 h 233"/>
                <a:gd name="T50" fmla="*/ 15780636 w 127"/>
                <a:gd name="T51" fmla="*/ 8537284 h 233"/>
                <a:gd name="T52" fmla="*/ 15927097 w 127"/>
                <a:gd name="T53" fmla="*/ 7892072 h 233"/>
                <a:gd name="T54" fmla="*/ 15927097 w 127"/>
                <a:gd name="T55" fmla="*/ 7373491 h 233"/>
                <a:gd name="T56" fmla="*/ 16233807 w 127"/>
                <a:gd name="T57" fmla="*/ 6519903 h 233"/>
                <a:gd name="T58" fmla="*/ 16233807 w 127"/>
                <a:gd name="T59" fmla="*/ 6300543 h 233"/>
                <a:gd name="T60" fmla="*/ 16533704 w 127"/>
                <a:gd name="T61" fmla="*/ 5999532 h 233"/>
                <a:gd name="T62" fmla="*/ 17198365 w 127"/>
                <a:gd name="T63" fmla="*/ 5289460 h 233"/>
                <a:gd name="T64" fmla="*/ 17198365 w 127"/>
                <a:gd name="T65" fmla="*/ 4774060 h 233"/>
                <a:gd name="T66" fmla="*/ 17542867 w 127"/>
                <a:gd name="T67" fmla="*/ 4408066 h 233"/>
                <a:gd name="T68" fmla="*/ 17689144 w 127"/>
                <a:gd name="T69" fmla="*/ 3922879 h 233"/>
                <a:gd name="T70" fmla="*/ 18033521 w 127"/>
                <a:gd name="T71" fmla="*/ 3250016 h 233"/>
                <a:gd name="T72" fmla="*/ 18156634 w 127"/>
                <a:gd name="T73" fmla="*/ 3763720 h 233"/>
                <a:gd name="T74" fmla="*/ 18501162 w 127"/>
                <a:gd name="T75" fmla="*/ 2537007 h 233"/>
                <a:gd name="T76" fmla="*/ 19462967 w 127"/>
                <a:gd name="T77" fmla="*/ 1374326 h 233"/>
                <a:gd name="T78" fmla="*/ 19918902 w 127"/>
                <a:gd name="T79" fmla="*/ 853683 h 233"/>
                <a:gd name="T80" fmla="*/ 20409453 w 127"/>
                <a:gd name="T81" fmla="*/ 0 h 233"/>
                <a:gd name="T82" fmla="*/ 20409453 w 127"/>
                <a:gd name="T83" fmla="*/ 520274 h 233"/>
                <a:gd name="T84" fmla="*/ 19610092 w 127"/>
                <a:gd name="T85" fmla="*/ 1374326 h 233"/>
                <a:gd name="T86" fmla="*/ 19118456 w 127"/>
                <a:gd name="T87" fmla="*/ 3118010 h 233"/>
                <a:gd name="T88" fmla="*/ 17810227 w 127"/>
                <a:gd name="T89" fmla="*/ 6142919 h 233"/>
                <a:gd name="T90" fmla="*/ 16233807 w 127"/>
                <a:gd name="T91" fmla="*/ 9276851 h 233"/>
                <a:gd name="T92" fmla="*/ 15078356 w 127"/>
                <a:gd name="T93" fmla="*/ 11654551 h 233"/>
                <a:gd name="T94" fmla="*/ 14126950 w 127"/>
                <a:gd name="T95" fmla="*/ 13514871 h 233"/>
                <a:gd name="T96" fmla="*/ 12096617 w 127"/>
                <a:gd name="T97" fmla="*/ 17277194 h 233"/>
                <a:gd name="T98" fmla="*/ 10940318 w 127"/>
                <a:gd name="T99" fmla="*/ 19180561 h 233"/>
                <a:gd name="T100" fmla="*/ 9484482 w 127"/>
                <a:gd name="T101" fmla="*/ 21937961 h 233"/>
                <a:gd name="T102" fmla="*/ 5331323 w 127"/>
                <a:gd name="T103" fmla="*/ 30590827 h 233"/>
                <a:gd name="T104" fmla="*/ 4176145 w 127"/>
                <a:gd name="T105" fmla="*/ 32855194 h 233"/>
                <a:gd name="T106" fmla="*/ 146249 w 127"/>
                <a:gd name="T107" fmla="*/ 39331494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1">
              <a:extLst>
                <a:ext uri="{FF2B5EF4-FFF2-40B4-BE49-F238E27FC236}">
                  <a16:creationId xmlns:a16="http://schemas.microsoft.com/office/drawing/2014/main" id="{B36240A3-6304-F647-A146-5EAF4F144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3089"/>
              <a:ext cx="299" cy="551"/>
            </a:xfrm>
            <a:custGeom>
              <a:avLst/>
              <a:gdLst>
                <a:gd name="T0" fmla="*/ 2264475 w 127"/>
                <a:gd name="T1" fmla="*/ 35078233 h 233"/>
                <a:gd name="T2" fmla="*/ 2873437 w 127"/>
                <a:gd name="T3" fmla="*/ 34069777 h 233"/>
                <a:gd name="T4" fmla="*/ 4028526 w 127"/>
                <a:gd name="T5" fmla="*/ 31472098 h 233"/>
                <a:gd name="T6" fmla="*/ 4176145 w 127"/>
                <a:gd name="T7" fmla="*/ 30590827 h 233"/>
                <a:gd name="T8" fmla="*/ 5802340 w 127"/>
                <a:gd name="T9" fmla="*/ 28196569 h 233"/>
                <a:gd name="T10" fmla="*/ 6293112 w 127"/>
                <a:gd name="T11" fmla="*/ 27343533 h 233"/>
                <a:gd name="T12" fmla="*/ 6895296 w 127"/>
                <a:gd name="T13" fmla="*/ 25816779 h 233"/>
                <a:gd name="T14" fmla="*/ 7367487 w 127"/>
                <a:gd name="T15" fmla="*/ 24810442 h 233"/>
                <a:gd name="T16" fmla="*/ 8066749 w 127"/>
                <a:gd name="T17" fmla="*/ 23957653 h 233"/>
                <a:gd name="T18" fmla="*/ 8204671 w 127"/>
                <a:gd name="T19" fmla="*/ 23425254 h 233"/>
                <a:gd name="T20" fmla="*/ 8668898 w 127"/>
                <a:gd name="T21" fmla="*/ 21937961 h 233"/>
                <a:gd name="T22" fmla="*/ 9140164 w 127"/>
                <a:gd name="T23" fmla="*/ 21047895 h 233"/>
                <a:gd name="T24" fmla="*/ 9484482 w 127"/>
                <a:gd name="T25" fmla="*/ 20346642 h 233"/>
                <a:gd name="T26" fmla="*/ 10086626 w 127"/>
                <a:gd name="T27" fmla="*/ 19297271 h 233"/>
                <a:gd name="T28" fmla="*/ 10578667 w 127"/>
                <a:gd name="T29" fmla="*/ 17929951 h 233"/>
                <a:gd name="T30" fmla="*/ 11604703 w 127"/>
                <a:gd name="T31" fmla="*/ 16584074 h 233"/>
                <a:gd name="T32" fmla="*/ 11751816 w 127"/>
                <a:gd name="T33" fmla="*/ 15911156 h 233"/>
                <a:gd name="T34" fmla="*/ 12096617 w 127"/>
                <a:gd name="T35" fmla="*/ 15533522 h 233"/>
                <a:gd name="T36" fmla="*/ 12353983 w 127"/>
                <a:gd name="T37" fmla="*/ 14679550 h 233"/>
                <a:gd name="T38" fmla="*/ 12551697 w 127"/>
                <a:gd name="T39" fmla="*/ 14679550 h 233"/>
                <a:gd name="T40" fmla="*/ 12849831 w 127"/>
                <a:gd name="T41" fmla="*/ 14035242 h 233"/>
                <a:gd name="T42" fmla="*/ 14007034 w 127"/>
                <a:gd name="T43" fmla="*/ 12015546 h 233"/>
                <a:gd name="T44" fmla="*/ 14126950 w 127"/>
                <a:gd name="T45" fmla="*/ 11137249 h 233"/>
                <a:gd name="T46" fmla="*/ 14622515 w 127"/>
                <a:gd name="T47" fmla="*/ 10424225 h 233"/>
                <a:gd name="T48" fmla="*/ 15434286 w 127"/>
                <a:gd name="T49" fmla="*/ 8900471 h 233"/>
                <a:gd name="T50" fmla="*/ 15927097 w 127"/>
                <a:gd name="T51" fmla="*/ 8537284 h 233"/>
                <a:gd name="T52" fmla="*/ 16036625 w 127"/>
                <a:gd name="T53" fmla="*/ 7892072 h 233"/>
                <a:gd name="T54" fmla="*/ 16036625 w 127"/>
                <a:gd name="T55" fmla="*/ 7153472 h 233"/>
                <a:gd name="T56" fmla="*/ 16380941 w 127"/>
                <a:gd name="T57" fmla="*/ 6519903 h 233"/>
                <a:gd name="T58" fmla="*/ 16380941 w 127"/>
                <a:gd name="T59" fmla="*/ 6300543 h 233"/>
                <a:gd name="T60" fmla="*/ 16873648 w 127"/>
                <a:gd name="T61" fmla="*/ 5782305 h 233"/>
                <a:gd name="T62" fmla="*/ 17198365 w 127"/>
                <a:gd name="T63" fmla="*/ 5507403 h 233"/>
                <a:gd name="T64" fmla="*/ 17345501 w 127"/>
                <a:gd name="T65" fmla="*/ 4774060 h 233"/>
                <a:gd name="T66" fmla="*/ 17542867 w 127"/>
                <a:gd name="T67" fmla="*/ 4284034 h 233"/>
                <a:gd name="T68" fmla="*/ 17689144 w 127"/>
                <a:gd name="T69" fmla="*/ 3922879 h 233"/>
                <a:gd name="T70" fmla="*/ 18033521 w 127"/>
                <a:gd name="T71" fmla="*/ 3250016 h 233"/>
                <a:gd name="T72" fmla="*/ 18307360 w 127"/>
                <a:gd name="T73" fmla="*/ 3763720 h 233"/>
                <a:gd name="T74" fmla="*/ 18647410 w 127"/>
                <a:gd name="T75" fmla="*/ 2537007 h 233"/>
                <a:gd name="T76" fmla="*/ 19807335 w 127"/>
                <a:gd name="T77" fmla="*/ 1230348 h 233"/>
                <a:gd name="T78" fmla="*/ 20065134 w 127"/>
                <a:gd name="T79" fmla="*/ 853683 h 233"/>
                <a:gd name="T80" fmla="*/ 20409453 w 127"/>
                <a:gd name="T81" fmla="*/ 0 h 233"/>
                <a:gd name="T82" fmla="*/ 20409453 w 127"/>
                <a:gd name="T83" fmla="*/ 520274 h 233"/>
                <a:gd name="T84" fmla="*/ 19918902 w 127"/>
                <a:gd name="T85" fmla="*/ 1230348 h 233"/>
                <a:gd name="T86" fmla="*/ 19316509 w 127"/>
                <a:gd name="T87" fmla="*/ 3118010 h 233"/>
                <a:gd name="T88" fmla="*/ 17810227 w 127"/>
                <a:gd name="T89" fmla="*/ 5999532 h 233"/>
                <a:gd name="T90" fmla="*/ 16233807 w 127"/>
                <a:gd name="T91" fmla="*/ 9276851 h 233"/>
                <a:gd name="T92" fmla="*/ 14969715 w 127"/>
                <a:gd name="T93" fmla="*/ 11654551 h 233"/>
                <a:gd name="T94" fmla="*/ 14126950 w 127"/>
                <a:gd name="T95" fmla="*/ 13514871 h 233"/>
                <a:gd name="T96" fmla="*/ 12096617 w 127"/>
                <a:gd name="T97" fmla="*/ 17277194 h 233"/>
                <a:gd name="T98" fmla="*/ 11049684 w 127"/>
                <a:gd name="T99" fmla="*/ 19297271 h 233"/>
                <a:gd name="T100" fmla="*/ 9484482 w 127"/>
                <a:gd name="T101" fmla="*/ 21937961 h 233"/>
                <a:gd name="T102" fmla="*/ 5331323 w 127"/>
                <a:gd name="T103" fmla="*/ 30590827 h 233"/>
                <a:gd name="T104" fmla="*/ 4176145 w 127"/>
                <a:gd name="T105" fmla="*/ 32855194 h 233"/>
                <a:gd name="T106" fmla="*/ 146249 w 127"/>
                <a:gd name="T107" fmla="*/ 39218132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22">
              <a:extLst>
                <a:ext uri="{FF2B5EF4-FFF2-40B4-BE49-F238E27FC236}">
                  <a16:creationId xmlns:a16="http://schemas.microsoft.com/office/drawing/2014/main" id="{ABCDD89B-7BD8-BC49-A322-0BC32915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" y="750"/>
              <a:ext cx="69" cy="2938"/>
            </a:xfrm>
            <a:custGeom>
              <a:avLst/>
              <a:gdLst>
                <a:gd name="T0" fmla="*/ 791713 w 29"/>
                <a:gd name="T1" fmla="*/ 0 h 1244"/>
                <a:gd name="T2" fmla="*/ 1644294 w 29"/>
                <a:gd name="T3" fmla="*/ 103472300 h 1244"/>
                <a:gd name="T4" fmla="*/ 0 w 29"/>
                <a:gd name="T5" fmla="*/ 208964017 h 1244"/>
                <a:gd name="T6" fmla="*/ 4872235 w 29"/>
                <a:gd name="T7" fmla="*/ 208964017 h 1244"/>
                <a:gd name="T8" fmla="*/ 3128355 w 29"/>
                <a:gd name="T9" fmla="*/ 151355760 h 1244"/>
                <a:gd name="T10" fmla="*/ 5396416 w 29"/>
                <a:gd name="T11" fmla="*/ 47522391 h 1244"/>
                <a:gd name="T12" fmla="*/ 3750871 w 29"/>
                <a:gd name="T13" fmla="*/ 0 h 1244"/>
                <a:gd name="T14" fmla="*/ 791713 w 29"/>
                <a:gd name="T15" fmla="*/ 0 h 1244"/>
                <a:gd name="T16" fmla="*/ 791713 w 29"/>
                <a:gd name="T17" fmla="*/ 0 h 1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23">
              <a:extLst>
                <a:ext uri="{FF2B5EF4-FFF2-40B4-BE49-F238E27FC236}">
                  <a16:creationId xmlns:a16="http://schemas.microsoft.com/office/drawing/2014/main" id="{B27F3170-7654-574E-89FA-BBB18E59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5159759 w 82"/>
                <a:gd name="T1" fmla="*/ 841962 h 163"/>
                <a:gd name="T2" fmla="*/ 11866708 w 82"/>
                <a:gd name="T3" fmla="*/ 27406334 h 163"/>
                <a:gd name="T4" fmla="*/ 2549901 w 82"/>
                <a:gd name="T5" fmla="*/ 17039186 h 163"/>
                <a:gd name="T6" fmla="*/ 5159759 w 82"/>
                <a:gd name="T7" fmla="*/ 841962 h 1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13310CE9-4159-6446-A52D-E06C957F3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" y="1292"/>
              <a:ext cx="102" cy="317"/>
            </a:xfrm>
            <a:custGeom>
              <a:avLst/>
              <a:gdLst>
                <a:gd name="T0" fmla="*/ 4973994 w 43"/>
                <a:gd name="T1" fmla="*/ 0 h 135"/>
                <a:gd name="T2" fmla="*/ 7682827 w 43"/>
                <a:gd name="T3" fmla="*/ 20904370 h 135"/>
                <a:gd name="T4" fmla="*/ 2351788 w 43"/>
                <a:gd name="T5" fmla="*/ 14841153 h 135"/>
                <a:gd name="T6" fmla="*/ 4973994 w 43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5">
              <a:extLst>
                <a:ext uri="{FF2B5EF4-FFF2-40B4-BE49-F238E27FC236}">
                  <a16:creationId xmlns:a16="http://schemas.microsoft.com/office/drawing/2014/main" id="{D6628D47-B734-A34B-9B0A-75AA903B2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6024319 w 93"/>
                <a:gd name="T1" fmla="*/ 649662 h 180"/>
                <a:gd name="T2" fmla="*/ 13719562 w 93"/>
                <a:gd name="T3" fmla="*/ 31132224 h 180"/>
                <a:gd name="T4" fmla="*/ 3127347 w 93"/>
                <a:gd name="T5" fmla="*/ 18865566 h 180"/>
                <a:gd name="T6" fmla="*/ 6024319 w 93"/>
                <a:gd name="T7" fmla="*/ 649662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26">
              <a:extLst>
                <a:ext uri="{FF2B5EF4-FFF2-40B4-BE49-F238E27FC236}">
                  <a16:creationId xmlns:a16="http://schemas.microsoft.com/office/drawing/2014/main" id="{72E90141-879D-9246-A222-5AEC2CCB5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" y="2492"/>
              <a:ext cx="111" cy="359"/>
            </a:xfrm>
            <a:custGeom>
              <a:avLst/>
              <a:gdLst>
                <a:gd name="T0" fmla="*/ 5176957 w 47"/>
                <a:gd name="T1" fmla="*/ 0 h 152"/>
                <a:gd name="T2" fmla="*/ 7892707 w 47"/>
                <a:gd name="T3" fmla="*/ 25554083 h 152"/>
                <a:gd name="T4" fmla="*/ 2346852 w 47"/>
                <a:gd name="T5" fmla="*/ 18014204 h 152"/>
                <a:gd name="T6" fmla="*/ 5176957 w 47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27">
              <a:extLst>
                <a:ext uri="{FF2B5EF4-FFF2-40B4-BE49-F238E27FC236}">
                  <a16:creationId xmlns:a16="http://schemas.microsoft.com/office/drawing/2014/main" id="{717CEBAD-C55E-8B45-917B-35E0C3EFE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" y="3545"/>
              <a:ext cx="223" cy="427"/>
            </a:xfrm>
            <a:custGeom>
              <a:avLst/>
              <a:gdLst>
                <a:gd name="T0" fmla="*/ 6257278 w 94"/>
                <a:gd name="T1" fmla="*/ 832806 h 181"/>
                <a:gd name="T2" fmla="*/ 14103834 w 94"/>
                <a:gd name="T3" fmla="*/ 29928213 h 181"/>
                <a:gd name="T4" fmla="*/ 3406043 w 94"/>
                <a:gd name="T5" fmla="*/ 18516258 h 181"/>
                <a:gd name="T6" fmla="*/ 6257278 w 94"/>
                <a:gd name="T7" fmla="*/ 832806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28">
              <a:extLst>
                <a:ext uri="{FF2B5EF4-FFF2-40B4-BE49-F238E27FC236}">
                  <a16:creationId xmlns:a16="http://schemas.microsoft.com/office/drawing/2014/main" id="{0F27B65C-72F4-ED47-9BF4-66EDC41B6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3557"/>
              <a:ext cx="105" cy="354"/>
            </a:xfrm>
            <a:custGeom>
              <a:avLst/>
              <a:gdLst>
                <a:gd name="T0" fmla="*/ 3961001 w 45"/>
                <a:gd name="T1" fmla="*/ 0 h 150"/>
                <a:gd name="T2" fmla="*/ 6386100 w 45"/>
                <a:gd name="T3" fmla="*/ 24932458 h 150"/>
                <a:gd name="T4" fmla="*/ 1818826 w 45"/>
                <a:gd name="T5" fmla="*/ 17820353 h 150"/>
                <a:gd name="T6" fmla="*/ 3961001 w 45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9">
              <a:extLst>
                <a:ext uri="{FF2B5EF4-FFF2-40B4-BE49-F238E27FC236}">
                  <a16:creationId xmlns:a16="http://schemas.microsoft.com/office/drawing/2014/main" id="{0F92DA3F-AC0C-F945-B8A6-B8B27741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10023702 w 92"/>
                <a:gd name="T1" fmla="*/ 857782 h 183"/>
                <a:gd name="T2" fmla="*/ 2289012 w 92"/>
                <a:gd name="T3" fmla="*/ 31560291 h 183"/>
                <a:gd name="T4" fmla="*/ 12696292 w 92"/>
                <a:gd name="T5" fmla="*/ 19156159 h 183"/>
                <a:gd name="T6" fmla="*/ 10023702 w 92"/>
                <a:gd name="T7" fmla="*/ 857782 h 1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30">
              <a:extLst>
                <a:ext uri="{FF2B5EF4-FFF2-40B4-BE49-F238E27FC236}">
                  <a16:creationId xmlns:a16="http://schemas.microsoft.com/office/drawing/2014/main" id="{1DA65478-629D-D345-8476-75838B5FE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2333"/>
              <a:ext cx="110" cy="354"/>
            </a:xfrm>
            <a:custGeom>
              <a:avLst/>
              <a:gdLst>
                <a:gd name="T0" fmla="*/ 2538720 w 47"/>
                <a:gd name="T1" fmla="*/ 0 h 150"/>
                <a:gd name="T2" fmla="*/ 0 w 47"/>
                <a:gd name="T3" fmla="*/ 24932458 h 150"/>
                <a:gd name="T4" fmla="*/ 4857045 w 47"/>
                <a:gd name="T5" fmla="*/ 17606653 h 150"/>
                <a:gd name="T6" fmla="*/ 2538720 w 47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31">
              <a:extLst>
                <a:ext uri="{FF2B5EF4-FFF2-40B4-BE49-F238E27FC236}">
                  <a16:creationId xmlns:a16="http://schemas.microsoft.com/office/drawing/2014/main" id="{2621A14E-41F8-CE48-AF8E-6453CAFE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954"/>
              <a:ext cx="304" cy="481"/>
            </a:xfrm>
            <a:custGeom>
              <a:avLst/>
              <a:gdLst>
                <a:gd name="T0" fmla="*/ 973203 w 129"/>
                <a:gd name="T1" fmla="*/ 33483650 h 204"/>
                <a:gd name="T2" fmla="*/ 19570961 w 129"/>
                <a:gd name="T3" fmla="*/ 0 h 204"/>
                <a:gd name="T4" fmla="*/ 973203 w 129"/>
                <a:gd name="T5" fmla="*/ 33483650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32">
              <a:extLst>
                <a:ext uri="{FF2B5EF4-FFF2-40B4-BE49-F238E27FC236}">
                  <a16:creationId xmlns:a16="http://schemas.microsoft.com/office/drawing/2014/main" id="{61A4D2B6-426F-6847-BD87-0A3CE16A7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577"/>
              <a:ext cx="305" cy="476"/>
            </a:xfrm>
            <a:custGeom>
              <a:avLst/>
              <a:gdLst>
                <a:gd name="T0" fmla="*/ 21001229 w 129"/>
                <a:gd name="T1" fmla="*/ 32889602 h 202"/>
                <a:gd name="T2" fmla="*/ 1741302 w 129"/>
                <a:gd name="T3" fmla="*/ 0 h 202"/>
                <a:gd name="T4" fmla="*/ 21001229 w 129"/>
                <a:gd name="T5" fmla="*/ 32889602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33">
              <a:extLst>
                <a:ext uri="{FF2B5EF4-FFF2-40B4-BE49-F238E27FC236}">
                  <a16:creationId xmlns:a16="http://schemas.microsoft.com/office/drawing/2014/main" id="{57CFE5E0-EB54-2849-B090-BB0299E8E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3589"/>
              <a:ext cx="305" cy="479"/>
            </a:xfrm>
            <a:custGeom>
              <a:avLst/>
              <a:gdLst>
                <a:gd name="T0" fmla="*/ 1004079 w 129"/>
                <a:gd name="T1" fmla="*/ 33659594 h 203"/>
                <a:gd name="T2" fmla="*/ 20469642 w 129"/>
                <a:gd name="T3" fmla="*/ 0 h 203"/>
                <a:gd name="T4" fmla="*/ 1004079 w 129"/>
                <a:gd name="T5" fmla="*/ 33659594 h 2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34">
              <a:extLst>
                <a:ext uri="{FF2B5EF4-FFF2-40B4-BE49-F238E27FC236}">
                  <a16:creationId xmlns:a16="http://schemas.microsoft.com/office/drawing/2014/main" id="{3D2D6434-9E72-614B-A278-95B048F4C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3122"/>
              <a:ext cx="304" cy="475"/>
            </a:xfrm>
            <a:custGeom>
              <a:avLst/>
              <a:gdLst>
                <a:gd name="T0" fmla="*/ 20178860 w 129"/>
                <a:gd name="T1" fmla="*/ 34070887 h 201"/>
                <a:gd name="T2" fmla="*/ 1432618 w 129"/>
                <a:gd name="T3" fmla="*/ 0 h 201"/>
                <a:gd name="T4" fmla="*/ 20178860 w 129"/>
                <a:gd name="T5" fmla="*/ 34070887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35">
              <a:extLst>
                <a:ext uri="{FF2B5EF4-FFF2-40B4-BE49-F238E27FC236}">
                  <a16:creationId xmlns:a16="http://schemas.microsoft.com/office/drawing/2014/main" id="{30F42AE6-FDAF-DC48-A6CA-E8855DFE5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3596"/>
              <a:ext cx="305" cy="481"/>
            </a:xfrm>
            <a:custGeom>
              <a:avLst/>
              <a:gdLst>
                <a:gd name="T0" fmla="*/ 21141697 w 129"/>
                <a:gd name="T1" fmla="*/ 33483650 h 204"/>
                <a:gd name="T2" fmla="*/ 1523276 w 129"/>
                <a:gd name="T3" fmla="*/ 0 h 204"/>
                <a:gd name="T4" fmla="*/ 21141697 w 129"/>
                <a:gd name="T5" fmla="*/ 33483650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36">
              <a:extLst>
                <a:ext uri="{FF2B5EF4-FFF2-40B4-BE49-F238E27FC236}">
                  <a16:creationId xmlns:a16="http://schemas.microsoft.com/office/drawing/2014/main" id="{5A2D27B1-7AEF-B941-B798-85F317518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385"/>
              <a:ext cx="304" cy="482"/>
            </a:xfrm>
            <a:custGeom>
              <a:avLst/>
              <a:gdLst>
                <a:gd name="T0" fmla="*/ 973203 w 129"/>
                <a:gd name="T1" fmla="*/ 34472883 h 204"/>
                <a:gd name="T2" fmla="*/ 19570961 w 129"/>
                <a:gd name="T3" fmla="*/ 0 h 204"/>
                <a:gd name="T4" fmla="*/ 973203 w 129"/>
                <a:gd name="T5" fmla="*/ 34472883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37">
              <a:extLst>
                <a:ext uri="{FF2B5EF4-FFF2-40B4-BE49-F238E27FC236}">
                  <a16:creationId xmlns:a16="http://schemas.microsoft.com/office/drawing/2014/main" id="{A3E66D95-A5F7-0844-8038-FBEA73F85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20781447 w 129"/>
                <a:gd name="T1" fmla="*/ 34291773 h 205"/>
                <a:gd name="T2" fmla="*/ 1369218 w 129"/>
                <a:gd name="T3" fmla="*/ 0 h 205"/>
                <a:gd name="T4" fmla="*/ 20781447 w 129"/>
                <a:gd name="T5" fmla="*/ 34291773 h 2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38">
              <a:extLst>
                <a:ext uri="{FF2B5EF4-FFF2-40B4-BE49-F238E27FC236}">
                  <a16:creationId xmlns:a16="http://schemas.microsoft.com/office/drawing/2014/main" id="{82081BCF-C5E9-5F4C-A20D-3D645E069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1747"/>
              <a:ext cx="304" cy="478"/>
            </a:xfrm>
            <a:custGeom>
              <a:avLst/>
              <a:gdLst>
                <a:gd name="T0" fmla="*/ 973203 w 129"/>
                <a:gd name="T1" fmla="*/ 34858924 h 202"/>
                <a:gd name="T2" fmla="*/ 19570961 w 129"/>
                <a:gd name="T3" fmla="*/ 0 h 202"/>
                <a:gd name="T4" fmla="*/ 973203 w 129"/>
                <a:gd name="T5" fmla="*/ 34858924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9">
              <a:extLst>
                <a:ext uri="{FF2B5EF4-FFF2-40B4-BE49-F238E27FC236}">
                  <a16:creationId xmlns:a16="http://schemas.microsoft.com/office/drawing/2014/main" id="{AB069326-AA6F-7E42-B24D-898F45B4D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1196438 w 130"/>
                <a:gd name="T1" fmla="*/ 34070887 h 201"/>
                <a:gd name="T2" fmla="*/ 20104259 w 130"/>
                <a:gd name="T3" fmla="*/ 0 h 201"/>
                <a:gd name="T4" fmla="*/ 1196438 w 130"/>
                <a:gd name="T5" fmla="*/ 34070887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0">
              <a:extLst>
                <a:ext uri="{FF2B5EF4-FFF2-40B4-BE49-F238E27FC236}">
                  <a16:creationId xmlns:a16="http://schemas.microsoft.com/office/drawing/2014/main" id="{94B3904A-3536-154B-B75F-5ADFBD691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" y="1381"/>
              <a:ext cx="275" cy="429"/>
            </a:xfrm>
            <a:custGeom>
              <a:avLst/>
              <a:gdLst>
                <a:gd name="T0" fmla="*/ 19889228 w 116"/>
                <a:gd name="T1" fmla="*/ 31956750 h 181"/>
                <a:gd name="T2" fmla="*/ 1423713 w 116"/>
                <a:gd name="T3" fmla="*/ 0 h 181"/>
                <a:gd name="T4" fmla="*/ 19889228 w 116"/>
                <a:gd name="T5" fmla="*/ 31956750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41">
              <a:extLst>
                <a:ext uri="{FF2B5EF4-FFF2-40B4-BE49-F238E27FC236}">
                  <a16:creationId xmlns:a16="http://schemas.microsoft.com/office/drawing/2014/main" id="{CEDD53F4-F621-6748-88E4-4F4E5E2AA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2577"/>
              <a:ext cx="260" cy="473"/>
            </a:xfrm>
            <a:custGeom>
              <a:avLst/>
              <a:gdLst>
                <a:gd name="T0" fmla="*/ 16452103 w 110"/>
                <a:gd name="T1" fmla="*/ 28090237 h 201"/>
                <a:gd name="T2" fmla="*/ 15810071 w 110"/>
                <a:gd name="T3" fmla="*/ 27022897 h 201"/>
                <a:gd name="T4" fmla="*/ 15075559 w 110"/>
                <a:gd name="T5" fmla="*/ 24914416 h 201"/>
                <a:gd name="T6" fmla="*/ 14962629 w 110"/>
                <a:gd name="T7" fmla="*/ 24425612 h 201"/>
                <a:gd name="T8" fmla="*/ 13442879 w 110"/>
                <a:gd name="T9" fmla="*/ 22315966 h 201"/>
                <a:gd name="T10" fmla="*/ 12926600 w 110"/>
                <a:gd name="T11" fmla="*/ 21716138 h 201"/>
                <a:gd name="T12" fmla="*/ 12441473 w 110"/>
                <a:gd name="T13" fmla="*/ 20415332 h 201"/>
                <a:gd name="T14" fmla="*/ 12065522 w 110"/>
                <a:gd name="T15" fmla="*/ 19607678 h 201"/>
                <a:gd name="T16" fmla="*/ 11594031 w 110"/>
                <a:gd name="T17" fmla="*/ 19153387 h 201"/>
                <a:gd name="T18" fmla="*/ 11594031 w 110"/>
                <a:gd name="T19" fmla="*/ 18518788 h 201"/>
                <a:gd name="T20" fmla="*/ 10857465 w 110"/>
                <a:gd name="T21" fmla="*/ 17243563 h 201"/>
                <a:gd name="T22" fmla="*/ 10548439 w 110"/>
                <a:gd name="T23" fmla="*/ 16644461 h 201"/>
                <a:gd name="T24" fmla="*/ 10216093 w 110"/>
                <a:gd name="T25" fmla="*/ 15810432 h 201"/>
                <a:gd name="T26" fmla="*/ 9857891 w 110"/>
                <a:gd name="T27" fmla="*/ 15197102 h 201"/>
                <a:gd name="T28" fmla="*/ 9339498 w 110"/>
                <a:gd name="T29" fmla="*/ 14191932 h 201"/>
                <a:gd name="T30" fmla="*/ 8337928 w 110"/>
                <a:gd name="T31" fmla="*/ 13087729 h 201"/>
                <a:gd name="T32" fmla="*/ 8337928 w 110"/>
                <a:gd name="T33" fmla="*/ 12742486 h 201"/>
                <a:gd name="T34" fmla="*/ 7847058 w 110"/>
                <a:gd name="T35" fmla="*/ 12145421 h 201"/>
                <a:gd name="T36" fmla="*/ 7630667 w 110"/>
                <a:gd name="T37" fmla="*/ 11679933 h 201"/>
                <a:gd name="T38" fmla="*/ 7630667 w 110"/>
                <a:gd name="T39" fmla="*/ 11483303 h 201"/>
                <a:gd name="T40" fmla="*/ 7331962 w 110"/>
                <a:gd name="T41" fmla="*/ 10994513 h 201"/>
                <a:gd name="T42" fmla="*/ 6265258 w 110"/>
                <a:gd name="T43" fmla="*/ 9436063 h 201"/>
                <a:gd name="T44" fmla="*/ 6111142 w 110"/>
                <a:gd name="T45" fmla="*/ 8763768 h 201"/>
                <a:gd name="T46" fmla="*/ 5595822 w 110"/>
                <a:gd name="T47" fmla="*/ 8139177 h 201"/>
                <a:gd name="T48" fmla="*/ 4952946 w 110"/>
                <a:gd name="T49" fmla="*/ 6865193 h 201"/>
                <a:gd name="T50" fmla="*/ 4593543 w 110"/>
                <a:gd name="T51" fmla="*/ 6718598 h 201"/>
                <a:gd name="T52" fmla="*/ 4593543 w 110"/>
                <a:gd name="T53" fmla="*/ 6222541 h 201"/>
                <a:gd name="T54" fmla="*/ 4745295 w 110"/>
                <a:gd name="T55" fmla="*/ 5414883 h 201"/>
                <a:gd name="T56" fmla="*/ 4103393 w 110"/>
                <a:gd name="T57" fmla="*/ 4963354 h 201"/>
                <a:gd name="T58" fmla="*/ 4103393 w 110"/>
                <a:gd name="T59" fmla="*/ 4618487 h 201"/>
                <a:gd name="T60" fmla="*/ 3895705 w 110"/>
                <a:gd name="T61" fmla="*/ 4618487 h 201"/>
                <a:gd name="T62" fmla="*/ 3228359 w 110"/>
                <a:gd name="T63" fmla="*/ 4155674 h 201"/>
                <a:gd name="T64" fmla="*/ 3368598 w 110"/>
                <a:gd name="T65" fmla="*/ 3321674 h 201"/>
                <a:gd name="T66" fmla="*/ 2894074 w 110"/>
                <a:gd name="T67" fmla="*/ 3321674 h 201"/>
                <a:gd name="T68" fmla="*/ 2894074 w 110"/>
                <a:gd name="T69" fmla="*/ 2708290 h 201"/>
                <a:gd name="T70" fmla="*/ 2737509 w 110"/>
                <a:gd name="T71" fmla="*/ 2255066 h 201"/>
                <a:gd name="T72" fmla="*/ 2519149 w 110"/>
                <a:gd name="T73" fmla="*/ 2708290 h 201"/>
                <a:gd name="T74" fmla="*/ 2226950 w 110"/>
                <a:gd name="T75" fmla="*/ 1765942 h 201"/>
                <a:gd name="T76" fmla="*/ 642188 w 110"/>
                <a:gd name="T77" fmla="*/ 807653 h 201"/>
                <a:gd name="T78" fmla="*/ 518022 w 110"/>
                <a:gd name="T79" fmla="*/ 599828 h 201"/>
                <a:gd name="T80" fmla="*/ 0 w 110"/>
                <a:gd name="T81" fmla="*/ 0 h 201"/>
                <a:gd name="T82" fmla="*/ 0 w 110"/>
                <a:gd name="T83" fmla="*/ 462787 h 201"/>
                <a:gd name="T84" fmla="*/ 642188 w 110"/>
                <a:gd name="T85" fmla="*/ 807653 h 201"/>
                <a:gd name="T86" fmla="*/ 1001619 w 110"/>
                <a:gd name="T87" fmla="*/ 2562780 h 201"/>
                <a:gd name="T88" fmla="*/ 2226950 w 110"/>
                <a:gd name="T89" fmla="*/ 4818002 h 201"/>
                <a:gd name="T90" fmla="*/ 3368598 w 110"/>
                <a:gd name="T91" fmla="*/ 7327603 h 201"/>
                <a:gd name="T92" fmla="*/ 4745295 w 110"/>
                <a:gd name="T93" fmla="*/ 9436063 h 201"/>
                <a:gd name="T94" fmla="*/ 5468946 w 110"/>
                <a:gd name="T95" fmla="*/ 10994513 h 201"/>
                <a:gd name="T96" fmla="*/ 7331962 w 110"/>
                <a:gd name="T97" fmla="*/ 13900326 h 201"/>
                <a:gd name="T98" fmla="*/ 8337928 w 110"/>
                <a:gd name="T99" fmla="*/ 15488802 h 201"/>
                <a:gd name="T100" fmla="*/ 9857891 w 110"/>
                <a:gd name="T101" fmla="*/ 17560436 h 201"/>
                <a:gd name="T102" fmla="*/ 13067817 w 110"/>
                <a:gd name="T103" fmla="*/ 24571188 h 201"/>
                <a:gd name="T104" fmla="*/ 14444517 w 110"/>
                <a:gd name="T105" fmla="*/ 26533620 h 201"/>
                <a:gd name="T106" fmla="*/ 18547592 w 110"/>
                <a:gd name="T107" fmla="*/ 31287559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42">
              <a:extLst>
                <a:ext uri="{FF2B5EF4-FFF2-40B4-BE49-F238E27FC236}">
                  <a16:creationId xmlns:a16="http://schemas.microsoft.com/office/drawing/2014/main" id="{AE7F4F23-C1FE-5A4D-B796-F4C5C9C85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15739213 w 109"/>
                <a:gd name="T1" fmla="*/ 30548055 h 202"/>
                <a:gd name="T2" fmla="*/ 15434618 w 109"/>
                <a:gd name="T3" fmla="*/ 29689683 h 202"/>
                <a:gd name="T4" fmla="*/ 14410462 w 109"/>
                <a:gd name="T5" fmla="*/ 27276954 h 202"/>
                <a:gd name="T6" fmla="*/ 14261814 w 109"/>
                <a:gd name="T7" fmla="*/ 26753868 h 202"/>
                <a:gd name="T8" fmla="*/ 12955087 w 109"/>
                <a:gd name="T9" fmla="*/ 24657916 h 202"/>
                <a:gd name="T10" fmla="*/ 12306490 w 109"/>
                <a:gd name="T11" fmla="*/ 23864283 h 202"/>
                <a:gd name="T12" fmla="*/ 11978001 w 109"/>
                <a:gd name="T13" fmla="*/ 22626703 h 202"/>
                <a:gd name="T14" fmla="*/ 11480468 w 109"/>
                <a:gd name="T15" fmla="*/ 21365360 h 202"/>
                <a:gd name="T16" fmla="*/ 11128965 w 109"/>
                <a:gd name="T17" fmla="*/ 21089062 h 202"/>
                <a:gd name="T18" fmla="*/ 11128965 w 109"/>
                <a:gd name="T19" fmla="*/ 20347009 h 202"/>
                <a:gd name="T20" fmla="*/ 10651323 w 109"/>
                <a:gd name="T21" fmla="*/ 18954058 h 202"/>
                <a:gd name="T22" fmla="*/ 10041261 w 109"/>
                <a:gd name="T23" fmla="*/ 18315800 h 202"/>
                <a:gd name="T24" fmla="*/ 9800231 w 109"/>
                <a:gd name="T25" fmla="*/ 17571789 h 202"/>
                <a:gd name="T26" fmla="*/ 9329430 w 109"/>
                <a:gd name="T27" fmla="*/ 16761472 h 202"/>
                <a:gd name="T28" fmla="*/ 9064201 w 109"/>
                <a:gd name="T29" fmla="*/ 15685038 h 202"/>
                <a:gd name="T30" fmla="*/ 7848101 w 109"/>
                <a:gd name="T31" fmla="*/ 14521860 h 202"/>
                <a:gd name="T32" fmla="*/ 7848101 w 109"/>
                <a:gd name="T33" fmla="*/ 13784263 h 202"/>
                <a:gd name="T34" fmla="*/ 7523260 w 109"/>
                <a:gd name="T35" fmla="*/ 13653829 h 202"/>
                <a:gd name="T36" fmla="*/ 7237700 w 109"/>
                <a:gd name="T37" fmla="*/ 13130819 h 202"/>
                <a:gd name="T38" fmla="*/ 7237700 w 109"/>
                <a:gd name="T39" fmla="*/ 12909429 h 202"/>
                <a:gd name="T40" fmla="*/ 7023836 w 109"/>
                <a:gd name="T41" fmla="*/ 12116181 h 202"/>
                <a:gd name="T42" fmla="*/ 6260612 w 109"/>
                <a:gd name="T43" fmla="*/ 10515477 h 202"/>
                <a:gd name="T44" fmla="*/ 6048785 w 109"/>
                <a:gd name="T45" fmla="*/ 9838302 h 202"/>
                <a:gd name="T46" fmla="*/ 5431839 w 109"/>
                <a:gd name="T47" fmla="*/ 9117337 h 202"/>
                <a:gd name="T48" fmla="*/ 4720067 w 109"/>
                <a:gd name="T49" fmla="*/ 7740150 h 202"/>
                <a:gd name="T50" fmla="*/ 4258745 w 109"/>
                <a:gd name="T51" fmla="*/ 7579679 h 202"/>
                <a:gd name="T52" fmla="*/ 4258745 w 109"/>
                <a:gd name="T53" fmla="*/ 6929850 h 202"/>
                <a:gd name="T54" fmla="*/ 4454741 w 109"/>
                <a:gd name="T55" fmla="*/ 6406852 h 202"/>
                <a:gd name="T56" fmla="*/ 4105122 w 109"/>
                <a:gd name="T57" fmla="*/ 5703841 h 202"/>
                <a:gd name="T58" fmla="*/ 4105122 w 109"/>
                <a:gd name="T59" fmla="*/ 5185893 h 202"/>
                <a:gd name="T60" fmla="*/ 3956840 w 109"/>
                <a:gd name="T61" fmla="*/ 5024570 h 202"/>
                <a:gd name="T62" fmla="*/ 2914177 w 109"/>
                <a:gd name="T63" fmla="*/ 4806524 h 202"/>
                <a:gd name="T64" fmla="*/ 2914177 w 109"/>
                <a:gd name="T65" fmla="*/ 4157609 h 202"/>
                <a:gd name="T66" fmla="*/ 2776404 w 109"/>
                <a:gd name="T67" fmla="*/ 3948147 h 202"/>
                <a:gd name="T68" fmla="*/ 2776404 w 109"/>
                <a:gd name="T69" fmla="*/ 3424243 h 202"/>
                <a:gd name="T70" fmla="*/ 2655279 w 109"/>
                <a:gd name="T71" fmla="*/ 2775327 h 202"/>
                <a:gd name="T72" fmla="*/ 2154622 w 109"/>
                <a:gd name="T73" fmla="*/ 3424243 h 202"/>
                <a:gd name="T74" fmla="*/ 2154622 w 109"/>
                <a:gd name="T75" fmla="*/ 2252227 h 202"/>
                <a:gd name="T76" fmla="*/ 625361 w 109"/>
                <a:gd name="T77" fmla="*/ 1382281 h 202"/>
                <a:gd name="T78" fmla="*/ 499424 w 109"/>
                <a:gd name="T79" fmla="*/ 1237573 h 202"/>
                <a:gd name="T80" fmla="*/ 0 w 109"/>
                <a:gd name="T81" fmla="*/ 0 h 202"/>
                <a:gd name="T82" fmla="*/ 0 w 109"/>
                <a:gd name="T83" fmla="*/ 522991 h 202"/>
                <a:gd name="T84" fmla="*/ 625361 w 109"/>
                <a:gd name="T85" fmla="*/ 1382281 h 202"/>
                <a:gd name="T86" fmla="*/ 829141 w 109"/>
                <a:gd name="T87" fmla="*/ 2928514 h 202"/>
                <a:gd name="T88" fmla="*/ 2154622 w 109"/>
                <a:gd name="T89" fmla="*/ 5703841 h 202"/>
                <a:gd name="T90" fmla="*/ 3280857 w 109"/>
                <a:gd name="T91" fmla="*/ 8440223 h 202"/>
                <a:gd name="T92" fmla="*/ 4454741 w 109"/>
                <a:gd name="T93" fmla="*/ 10718248 h 202"/>
                <a:gd name="T94" fmla="*/ 5080164 w 109"/>
                <a:gd name="T95" fmla="*/ 12116181 h 202"/>
                <a:gd name="T96" fmla="*/ 7023836 w 109"/>
                <a:gd name="T97" fmla="*/ 15387286 h 202"/>
                <a:gd name="T98" fmla="*/ 7848101 w 109"/>
                <a:gd name="T99" fmla="*/ 16922861 h 202"/>
                <a:gd name="T100" fmla="*/ 9329430 w 109"/>
                <a:gd name="T101" fmla="*/ 19174218 h 202"/>
                <a:gd name="T102" fmla="*/ 12807180 w 109"/>
                <a:gd name="T103" fmla="*/ 26914367 h 202"/>
                <a:gd name="T104" fmla="*/ 13933326 w 109"/>
                <a:gd name="T105" fmla="*/ 29038663 h 202"/>
                <a:gd name="T106" fmla="*/ 17738329 w 109"/>
                <a:gd name="T107" fmla="*/ 34219123 h 20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43">
              <a:extLst>
                <a:ext uri="{FF2B5EF4-FFF2-40B4-BE49-F238E27FC236}">
                  <a16:creationId xmlns:a16="http://schemas.microsoft.com/office/drawing/2014/main" id="{4881A0BE-894E-6741-91D6-703C092BF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14358517 w 97"/>
                <a:gd name="T1" fmla="*/ 26753176 h 178"/>
                <a:gd name="T2" fmla="*/ 13876300 w 97"/>
                <a:gd name="T3" fmla="*/ 25861266 h 178"/>
                <a:gd name="T4" fmla="*/ 13370583 w 97"/>
                <a:gd name="T5" fmla="*/ 23839955 h 178"/>
                <a:gd name="T6" fmla="*/ 12887077 w 97"/>
                <a:gd name="T7" fmla="*/ 23478609 h 178"/>
                <a:gd name="T8" fmla="*/ 11691550 w 97"/>
                <a:gd name="T9" fmla="*/ 21456409 h 178"/>
                <a:gd name="T10" fmla="*/ 11540771 w 97"/>
                <a:gd name="T11" fmla="*/ 20717311 h 178"/>
                <a:gd name="T12" fmla="*/ 10815989 w 97"/>
                <a:gd name="T13" fmla="*/ 19578390 h 178"/>
                <a:gd name="T14" fmla="*/ 10337849 w 97"/>
                <a:gd name="T15" fmla="*/ 18696146 h 178"/>
                <a:gd name="T16" fmla="*/ 10042309 w 97"/>
                <a:gd name="T17" fmla="*/ 18318034 h 178"/>
                <a:gd name="T18" fmla="*/ 10042309 w 97"/>
                <a:gd name="T19" fmla="*/ 17683291 h 178"/>
                <a:gd name="T20" fmla="*/ 9563774 w 97"/>
                <a:gd name="T21" fmla="*/ 16456500 h 178"/>
                <a:gd name="T22" fmla="*/ 9358080 w 97"/>
                <a:gd name="T23" fmla="*/ 16095194 h 178"/>
                <a:gd name="T24" fmla="*/ 8986545 w 97"/>
                <a:gd name="T25" fmla="*/ 15080762 h 178"/>
                <a:gd name="T26" fmla="*/ 8367223 w 97"/>
                <a:gd name="T27" fmla="*/ 14549997 h 178"/>
                <a:gd name="T28" fmla="*/ 7998625 w 97"/>
                <a:gd name="T29" fmla="*/ 13542177 h 178"/>
                <a:gd name="T30" fmla="*/ 7378937 w 97"/>
                <a:gd name="T31" fmla="*/ 12527747 h 178"/>
                <a:gd name="T32" fmla="*/ 7223711 w 97"/>
                <a:gd name="T33" fmla="*/ 12050933 h 178"/>
                <a:gd name="T34" fmla="*/ 6868366 w 97"/>
                <a:gd name="T35" fmla="*/ 11672783 h 178"/>
                <a:gd name="T36" fmla="*/ 6652696 w 97"/>
                <a:gd name="T37" fmla="*/ 11151980 h 178"/>
                <a:gd name="T38" fmla="*/ 6652696 w 97"/>
                <a:gd name="T39" fmla="*/ 11151980 h 178"/>
                <a:gd name="T40" fmla="*/ 6501848 w 97"/>
                <a:gd name="T41" fmla="*/ 10299864 h 178"/>
                <a:gd name="T42" fmla="*/ 5512613 w 97"/>
                <a:gd name="T43" fmla="*/ 8912021 h 178"/>
                <a:gd name="T44" fmla="*/ 5152967 w 97"/>
                <a:gd name="T45" fmla="*/ 8277799 h 178"/>
                <a:gd name="T46" fmla="*/ 5038857 w 97"/>
                <a:gd name="T47" fmla="*/ 7904784 h 178"/>
                <a:gd name="T48" fmla="*/ 4319141 w 97"/>
                <a:gd name="T49" fmla="*/ 6684610 h 178"/>
                <a:gd name="T50" fmla="*/ 3683083 w 97"/>
                <a:gd name="T51" fmla="*/ 6528807 h 178"/>
                <a:gd name="T52" fmla="*/ 4051031 w 97"/>
                <a:gd name="T53" fmla="*/ 5790287 h 178"/>
                <a:gd name="T54" fmla="*/ 4051031 w 97"/>
                <a:gd name="T55" fmla="*/ 5143927 h 178"/>
                <a:gd name="T56" fmla="*/ 3328000 w 97"/>
                <a:gd name="T57" fmla="*/ 4623018 h 178"/>
                <a:gd name="T58" fmla="*/ 3683083 w 97"/>
                <a:gd name="T59" fmla="*/ 4421498 h 178"/>
                <a:gd name="T60" fmla="*/ 3328000 w 97"/>
                <a:gd name="T61" fmla="*/ 4289004 h 178"/>
                <a:gd name="T62" fmla="*/ 2817954 w 97"/>
                <a:gd name="T63" fmla="*/ 3768028 h 178"/>
                <a:gd name="T64" fmla="*/ 2817954 w 97"/>
                <a:gd name="T65" fmla="*/ 3121727 h 178"/>
                <a:gd name="T66" fmla="*/ 2489695 w 97"/>
                <a:gd name="T67" fmla="*/ 3121727 h 178"/>
                <a:gd name="T68" fmla="*/ 2489695 w 97"/>
                <a:gd name="T69" fmla="*/ 2760398 h 178"/>
                <a:gd name="T70" fmla="*/ 2335037 w 97"/>
                <a:gd name="T71" fmla="*/ 2239488 h 178"/>
                <a:gd name="T72" fmla="*/ 2182698 w 97"/>
                <a:gd name="T73" fmla="*/ 2760398 h 178"/>
                <a:gd name="T74" fmla="*/ 1829505 w 97"/>
                <a:gd name="T75" fmla="*/ 1745960 h 178"/>
                <a:gd name="T76" fmla="*/ 505599 w 97"/>
                <a:gd name="T77" fmla="*/ 854923 h 178"/>
                <a:gd name="T78" fmla="*/ 355243 w 97"/>
                <a:gd name="T79" fmla="*/ 646299 h 178"/>
                <a:gd name="T80" fmla="*/ 0 w 97"/>
                <a:gd name="T81" fmla="*/ 0 h 178"/>
                <a:gd name="T82" fmla="*/ 0 w 97"/>
                <a:gd name="T83" fmla="*/ 152828 h 178"/>
                <a:gd name="T84" fmla="*/ 355243 w 97"/>
                <a:gd name="T85" fmla="*/ 854923 h 178"/>
                <a:gd name="T86" fmla="*/ 838666 w 97"/>
                <a:gd name="T87" fmla="*/ 2383529 h 178"/>
                <a:gd name="T88" fmla="*/ 1829505 w 97"/>
                <a:gd name="T89" fmla="*/ 4623018 h 178"/>
                <a:gd name="T90" fmla="*/ 2968220 w 97"/>
                <a:gd name="T91" fmla="*/ 7166054 h 178"/>
                <a:gd name="T92" fmla="*/ 4051031 w 97"/>
                <a:gd name="T93" fmla="*/ 9071831 h 178"/>
                <a:gd name="T94" fmla="*/ 4517736 w 97"/>
                <a:gd name="T95" fmla="*/ 10457588 h 178"/>
                <a:gd name="T96" fmla="*/ 6028028 w 97"/>
                <a:gd name="T97" fmla="*/ 13333515 h 178"/>
                <a:gd name="T98" fmla="*/ 7223711 w 97"/>
                <a:gd name="T99" fmla="*/ 14702836 h 178"/>
                <a:gd name="T100" fmla="*/ 8212776 w 97"/>
                <a:gd name="T101" fmla="*/ 16816750 h 178"/>
                <a:gd name="T102" fmla="*/ 11540771 w 97"/>
                <a:gd name="T103" fmla="*/ 23631293 h 178"/>
                <a:gd name="T104" fmla="*/ 12381522 w 97"/>
                <a:gd name="T105" fmla="*/ 25368677 h 178"/>
                <a:gd name="T106" fmla="*/ 16057641 w 97"/>
                <a:gd name="T107" fmla="*/ 30151511 h 17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44">
              <a:extLst>
                <a:ext uri="{FF2B5EF4-FFF2-40B4-BE49-F238E27FC236}">
                  <a16:creationId xmlns:a16="http://schemas.microsoft.com/office/drawing/2014/main" id="{AFCB14D1-6784-304E-AA62-692D471F2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1240"/>
              <a:ext cx="276" cy="447"/>
            </a:xfrm>
            <a:custGeom>
              <a:avLst/>
              <a:gdLst>
                <a:gd name="T0" fmla="*/ 2666655 w 117"/>
                <a:gd name="T1" fmla="*/ 27204201 h 190"/>
                <a:gd name="T2" fmla="*/ 3149148 w 117"/>
                <a:gd name="T3" fmla="*/ 26102421 h 190"/>
                <a:gd name="T4" fmla="*/ 4632495 w 117"/>
                <a:gd name="T5" fmla="*/ 24492770 h 190"/>
                <a:gd name="T6" fmla="*/ 4956844 w 117"/>
                <a:gd name="T7" fmla="*/ 23867760 h 190"/>
                <a:gd name="T8" fmla="*/ 6290571 w 117"/>
                <a:gd name="T9" fmla="*/ 21789824 h 190"/>
                <a:gd name="T10" fmla="*/ 6596277 w 117"/>
                <a:gd name="T11" fmla="*/ 21301976 h 190"/>
                <a:gd name="T12" fmla="*/ 7428759 w 117"/>
                <a:gd name="T13" fmla="*/ 20003885 h 190"/>
                <a:gd name="T14" fmla="*/ 7779607 w 117"/>
                <a:gd name="T15" fmla="*/ 19297465 h 190"/>
                <a:gd name="T16" fmla="*/ 8132503 w 117"/>
                <a:gd name="T17" fmla="*/ 18602119 h 190"/>
                <a:gd name="T18" fmla="*/ 8761030 w 117"/>
                <a:gd name="T19" fmla="*/ 18451708 h 190"/>
                <a:gd name="T20" fmla="*/ 9376392 w 117"/>
                <a:gd name="T21" fmla="*/ 17511460 h 190"/>
                <a:gd name="T22" fmla="*/ 9742732 w 117"/>
                <a:gd name="T23" fmla="*/ 16850905 h 190"/>
                <a:gd name="T24" fmla="*/ 10208874 w 117"/>
                <a:gd name="T25" fmla="*/ 16243331 h 190"/>
                <a:gd name="T26" fmla="*/ 10421522 w 117"/>
                <a:gd name="T27" fmla="*/ 15411130 h 190"/>
                <a:gd name="T28" fmla="*/ 11190571 w 117"/>
                <a:gd name="T29" fmla="*/ 14455881 h 190"/>
                <a:gd name="T30" fmla="*/ 11693068 w 117"/>
                <a:gd name="T31" fmla="*/ 13391504 h 190"/>
                <a:gd name="T32" fmla="*/ 12262939 w 117"/>
                <a:gd name="T33" fmla="*/ 12903210 h 190"/>
                <a:gd name="T34" fmla="*/ 12262939 w 117"/>
                <a:gd name="T35" fmla="*/ 12450098 h 190"/>
                <a:gd name="T36" fmla="*/ 12525536 w 117"/>
                <a:gd name="T37" fmla="*/ 12097083 h 190"/>
                <a:gd name="T38" fmla="*/ 13040604 w 117"/>
                <a:gd name="T39" fmla="*/ 12097083 h 190"/>
                <a:gd name="T40" fmla="*/ 13244641 w 117"/>
                <a:gd name="T41" fmla="*/ 11156687 h 190"/>
                <a:gd name="T42" fmla="*/ 14072294 w 117"/>
                <a:gd name="T43" fmla="*/ 10011156 h 190"/>
                <a:gd name="T44" fmla="*/ 14579615 w 117"/>
                <a:gd name="T45" fmla="*/ 9054531 h 190"/>
                <a:gd name="T46" fmla="*/ 14701095 w 117"/>
                <a:gd name="T47" fmla="*/ 8710317 h 190"/>
                <a:gd name="T48" fmla="*/ 15560448 w 117"/>
                <a:gd name="T49" fmla="*/ 7507062 h 190"/>
                <a:gd name="T50" fmla="*/ 15357308 w 117"/>
                <a:gd name="T51" fmla="*/ 6839683 h 190"/>
                <a:gd name="T52" fmla="*/ 16036058 w 117"/>
                <a:gd name="T53" fmla="*/ 6696994 h 190"/>
                <a:gd name="T54" fmla="*/ 16653507 w 117"/>
                <a:gd name="T55" fmla="*/ 6502582 h 190"/>
                <a:gd name="T56" fmla="*/ 16895413 w 117"/>
                <a:gd name="T57" fmla="*/ 5890719 h 190"/>
                <a:gd name="T58" fmla="*/ 17368279 w 117"/>
                <a:gd name="T59" fmla="*/ 5890719 h 190"/>
                <a:gd name="T60" fmla="*/ 17368279 w 117"/>
                <a:gd name="T61" fmla="*/ 5548496 h 190"/>
                <a:gd name="T62" fmla="*/ 17368279 w 117"/>
                <a:gd name="T63" fmla="*/ 4804123 h 190"/>
                <a:gd name="T64" fmla="*/ 17635704 w 117"/>
                <a:gd name="T65" fmla="*/ 4462669 h 190"/>
                <a:gd name="T66" fmla="*/ 17635704 w 117"/>
                <a:gd name="T67" fmla="*/ 4144255 h 190"/>
                <a:gd name="T68" fmla="*/ 18137328 w 117"/>
                <a:gd name="T69" fmla="*/ 3994326 h 190"/>
                <a:gd name="T70" fmla="*/ 18351893 w 117"/>
                <a:gd name="T71" fmla="*/ 3505979 h 190"/>
                <a:gd name="T72" fmla="*/ 17999128 w 117"/>
                <a:gd name="T73" fmla="*/ 3313679 h 190"/>
                <a:gd name="T74" fmla="*/ 18702741 w 117"/>
                <a:gd name="T75" fmla="*/ 2700273 h 190"/>
                <a:gd name="T76" fmla="*/ 18702741 w 117"/>
                <a:gd name="T77" fmla="*/ 1294081 h 190"/>
                <a:gd name="T78" fmla="*/ 18859217 w 117"/>
                <a:gd name="T79" fmla="*/ 1085855 h 190"/>
                <a:gd name="T80" fmla="*/ 19334090 w 117"/>
                <a:gd name="T81" fmla="*/ 0 h 190"/>
                <a:gd name="T82" fmla="*/ 18859217 w 117"/>
                <a:gd name="T83" fmla="*/ 145673 h 190"/>
                <a:gd name="T84" fmla="*/ 18702741 w 117"/>
                <a:gd name="T85" fmla="*/ 1294081 h 190"/>
                <a:gd name="T86" fmla="*/ 17524252 w 117"/>
                <a:gd name="T87" fmla="*/ 2104215 h 190"/>
                <a:gd name="T88" fmla="*/ 16036058 w 117"/>
                <a:gd name="T89" fmla="*/ 4144255 h 190"/>
                <a:gd name="T90" fmla="*/ 14375083 w 117"/>
                <a:gd name="T91" fmla="*/ 6502582 h 190"/>
                <a:gd name="T92" fmla="*/ 13244641 w 117"/>
                <a:gd name="T93" fmla="*/ 8590895 h 190"/>
                <a:gd name="T94" fmla="*/ 12262939 w 117"/>
                <a:gd name="T95" fmla="*/ 10011156 h 190"/>
                <a:gd name="T96" fmla="*/ 10421522 w 117"/>
                <a:gd name="T97" fmla="*/ 12903210 h 190"/>
                <a:gd name="T98" fmla="*/ 9742732 w 117"/>
                <a:gd name="T99" fmla="*/ 14455881 h 190"/>
                <a:gd name="T100" fmla="*/ 8761030 w 117"/>
                <a:gd name="T101" fmla="*/ 16559600 h 190"/>
                <a:gd name="T102" fmla="*/ 4130071 w 117"/>
                <a:gd name="T103" fmla="*/ 22720055 h 190"/>
                <a:gd name="T104" fmla="*/ 3149148 w 117"/>
                <a:gd name="T105" fmla="*/ 24492770 h 190"/>
                <a:gd name="T106" fmla="*/ 628801 w 117"/>
                <a:gd name="T107" fmla="*/ 3010318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45">
              <a:extLst>
                <a:ext uri="{FF2B5EF4-FFF2-40B4-BE49-F238E27FC236}">
                  <a16:creationId xmlns:a16="http://schemas.microsoft.com/office/drawing/2014/main" id="{D0717372-D92D-2947-85CE-174C86852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1765"/>
              <a:ext cx="275" cy="450"/>
            </a:xfrm>
            <a:custGeom>
              <a:avLst/>
              <a:gdLst>
                <a:gd name="T0" fmla="*/ 2831492 w 116"/>
                <a:gd name="T1" fmla="*/ 29712252 h 190"/>
                <a:gd name="T2" fmla="*/ 3219532 w 116"/>
                <a:gd name="T3" fmla="*/ 28636250 h 190"/>
                <a:gd name="T4" fmla="*/ 4782892 w 116"/>
                <a:gd name="T5" fmla="*/ 26912217 h 190"/>
                <a:gd name="T6" fmla="*/ 5293807 w 116"/>
                <a:gd name="T7" fmla="*/ 26202456 h 190"/>
                <a:gd name="T8" fmla="*/ 6369090 w 116"/>
                <a:gd name="T9" fmla="*/ 23897878 h 190"/>
                <a:gd name="T10" fmla="*/ 6873203 w 116"/>
                <a:gd name="T11" fmla="*/ 23397826 h 190"/>
                <a:gd name="T12" fmla="*/ 7789088 w 116"/>
                <a:gd name="T13" fmla="*/ 22215607 h 190"/>
                <a:gd name="T14" fmla="*/ 8282787 w 116"/>
                <a:gd name="T15" fmla="*/ 21193515 h 190"/>
                <a:gd name="T16" fmla="*/ 8505300 w 116"/>
                <a:gd name="T17" fmla="*/ 20443223 h 190"/>
                <a:gd name="T18" fmla="*/ 9040194 w 116"/>
                <a:gd name="T19" fmla="*/ 20061036 h 190"/>
                <a:gd name="T20" fmla="*/ 9929029 w 116"/>
                <a:gd name="T21" fmla="*/ 19254249 h 190"/>
                <a:gd name="T22" fmla="*/ 10463914 w 116"/>
                <a:gd name="T23" fmla="*/ 18506754 h 190"/>
                <a:gd name="T24" fmla="*/ 10844691 w 116"/>
                <a:gd name="T25" fmla="*/ 17849259 h 190"/>
                <a:gd name="T26" fmla="*/ 11123406 w 116"/>
                <a:gd name="T27" fmla="*/ 16757396 h 190"/>
                <a:gd name="T28" fmla="*/ 11658284 w 116"/>
                <a:gd name="T29" fmla="*/ 15955217 h 190"/>
                <a:gd name="T30" fmla="*/ 12415404 w 116"/>
                <a:gd name="T31" fmla="*/ 14545087 h 190"/>
                <a:gd name="T32" fmla="*/ 12919050 w 116"/>
                <a:gd name="T33" fmla="*/ 14180149 h 190"/>
                <a:gd name="T34" fmla="*/ 12919050 w 116"/>
                <a:gd name="T35" fmla="*/ 13640518 h 190"/>
                <a:gd name="T36" fmla="*/ 13451094 w 116"/>
                <a:gd name="T37" fmla="*/ 12901858 h 190"/>
                <a:gd name="T38" fmla="*/ 13675423 w 116"/>
                <a:gd name="T39" fmla="*/ 12901858 h 190"/>
                <a:gd name="T40" fmla="*/ 13839133 w 116"/>
                <a:gd name="T41" fmla="*/ 12245428 h 190"/>
                <a:gd name="T42" fmla="*/ 15099136 w 116"/>
                <a:gd name="T43" fmla="*/ 10995992 h 190"/>
                <a:gd name="T44" fmla="*/ 15381454 w 116"/>
                <a:gd name="T45" fmla="*/ 9968071 h 190"/>
                <a:gd name="T46" fmla="*/ 15749788 w 116"/>
                <a:gd name="T47" fmla="*/ 9591056 h 190"/>
                <a:gd name="T48" fmla="*/ 16457195 w 116"/>
                <a:gd name="T49" fmla="*/ 8036406 h 190"/>
                <a:gd name="T50" fmla="*/ 16137664 w 116"/>
                <a:gd name="T51" fmla="*/ 7536354 h 190"/>
                <a:gd name="T52" fmla="*/ 16805184 w 116"/>
                <a:gd name="T53" fmla="*/ 7285884 h 190"/>
                <a:gd name="T54" fmla="*/ 17708006 w 116"/>
                <a:gd name="T55" fmla="*/ 7008800 h 190"/>
                <a:gd name="T56" fmla="*/ 18094315 w 116"/>
                <a:gd name="T57" fmla="*/ 6258439 h 190"/>
                <a:gd name="T58" fmla="*/ 18212188 w 116"/>
                <a:gd name="T59" fmla="*/ 6258439 h 190"/>
                <a:gd name="T60" fmla="*/ 18212188 w 116"/>
                <a:gd name="T61" fmla="*/ 6141259 h 190"/>
                <a:gd name="T62" fmla="*/ 18212188 w 116"/>
                <a:gd name="T63" fmla="*/ 5236716 h 190"/>
                <a:gd name="T64" fmla="*/ 18756648 w 116"/>
                <a:gd name="T65" fmla="*/ 4736799 h 190"/>
                <a:gd name="T66" fmla="*/ 18756648 w 116"/>
                <a:gd name="T67" fmla="*/ 4577106 h 190"/>
                <a:gd name="T68" fmla="*/ 19125003 w 116"/>
                <a:gd name="T69" fmla="*/ 4366348 h 190"/>
                <a:gd name="T70" fmla="*/ 19501134 w 116"/>
                <a:gd name="T71" fmla="*/ 3826783 h 190"/>
                <a:gd name="T72" fmla="*/ 18969095 w 116"/>
                <a:gd name="T73" fmla="*/ 3327636 h 190"/>
                <a:gd name="T74" fmla="*/ 19635917 w 116"/>
                <a:gd name="T75" fmla="*/ 2959271 h 190"/>
                <a:gd name="T76" fmla="*/ 19635917 w 116"/>
                <a:gd name="T77" fmla="*/ 1405002 h 190"/>
                <a:gd name="T78" fmla="*/ 20007781 w 116"/>
                <a:gd name="T79" fmla="*/ 865359 h 190"/>
                <a:gd name="T80" fmla="*/ 20551561 w 116"/>
                <a:gd name="T81" fmla="*/ 0 h 190"/>
                <a:gd name="T82" fmla="*/ 20007781 w 116"/>
                <a:gd name="T83" fmla="*/ 154269 h 190"/>
                <a:gd name="T84" fmla="*/ 19635917 w 116"/>
                <a:gd name="T85" fmla="*/ 1405002 h 190"/>
                <a:gd name="T86" fmla="*/ 18465510 w 116"/>
                <a:gd name="T87" fmla="*/ 2277076 h 190"/>
                <a:gd name="T88" fmla="*/ 16805184 w 116"/>
                <a:gd name="T89" fmla="*/ 4577106 h 190"/>
                <a:gd name="T90" fmla="*/ 15245979 w 116"/>
                <a:gd name="T91" fmla="*/ 7008800 h 190"/>
                <a:gd name="T92" fmla="*/ 13839133 w 116"/>
                <a:gd name="T93" fmla="*/ 9285864 h 190"/>
                <a:gd name="T94" fmla="*/ 12919050 w 116"/>
                <a:gd name="T95" fmla="*/ 10995992 h 190"/>
                <a:gd name="T96" fmla="*/ 11123406 w 116"/>
                <a:gd name="T97" fmla="*/ 14180149 h 190"/>
                <a:gd name="T98" fmla="*/ 10087557 w 116"/>
                <a:gd name="T99" fmla="*/ 15955217 h 190"/>
                <a:gd name="T100" fmla="*/ 9040194 w 116"/>
                <a:gd name="T101" fmla="*/ 18166119 h 190"/>
                <a:gd name="T102" fmla="*/ 4413869 w 116"/>
                <a:gd name="T103" fmla="*/ 24792764 h 190"/>
                <a:gd name="T104" fmla="*/ 3219532 w 116"/>
                <a:gd name="T105" fmla="*/ 26912217 h 190"/>
                <a:gd name="T106" fmla="*/ 667475 w 116"/>
                <a:gd name="T107" fmla="*/ 33057014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46">
              <a:extLst>
                <a:ext uri="{FF2B5EF4-FFF2-40B4-BE49-F238E27FC236}">
                  <a16:creationId xmlns:a16="http://schemas.microsoft.com/office/drawing/2014/main" id="{A85237C1-FBD4-8648-A167-401B0AED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407"/>
              <a:ext cx="272" cy="441"/>
            </a:xfrm>
            <a:custGeom>
              <a:avLst/>
              <a:gdLst>
                <a:gd name="T0" fmla="*/ 2914002 w 115"/>
                <a:gd name="T1" fmla="*/ 27491931 h 187"/>
                <a:gd name="T2" fmla="*/ 3254849 w 115"/>
                <a:gd name="T3" fmla="*/ 26512083 h 187"/>
                <a:gd name="T4" fmla="*/ 5001737 w 115"/>
                <a:gd name="T5" fmla="*/ 24968894 h 187"/>
                <a:gd name="T6" fmla="*/ 5297479 w 115"/>
                <a:gd name="T7" fmla="*/ 24352692 h 187"/>
                <a:gd name="T8" fmla="*/ 6152482 w 115"/>
                <a:gd name="T9" fmla="*/ 22198164 h 187"/>
                <a:gd name="T10" fmla="*/ 6685436 w 115"/>
                <a:gd name="T11" fmla="*/ 21571786 h 187"/>
                <a:gd name="T12" fmla="*/ 7545642 w 115"/>
                <a:gd name="T13" fmla="*/ 20592151 h 187"/>
                <a:gd name="T14" fmla="*/ 8059421 w 115"/>
                <a:gd name="T15" fmla="*/ 19622076 h 187"/>
                <a:gd name="T16" fmla="*/ 8278963 w 115"/>
                <a:gd name="T17" fmla="*/ 18909434 h 187"/>
                <a:gd name="T18" fmla="*/ 8760976 w 115"/>
                <a:gd name="T19" fmla="*/ 18760140 h 187"/>
                <a:gd name="T20" fmla="*/ 9566862 w 115"/>
                <a:gd name="T21" fmla="*/ 17451363 h 187"/>
                <a:gd name="T22" fmla="*/ 10146868 w 115"/>
                <a:gd name="T23" fmla="*/ 16952889 h 187"/>
                <a:gd name="T24" fmla="*/ 10459162 w 115"/>
                <a:gd name="T25" fmla="*/ 16248598 h 187"/>
                <a:gd name="T26" fmla="*/ 10667906 w 115"/>
                <a:gd name="T27" fmla="*/ 15508904 h 187"/>
                <a:gd name="T28" fmla="*/ 11675782 w 115"/>
                <a:gd name="T29" fmla="*/ 14642469 h 187"/>
                <a:gd name="T30" fmla="*/ 12052557 w 115"/>
                <a:gd name="T31" fmla="*/ 13311462 h 187"/>
                <a:gd name="T32" fmla="*/ 12529689 w 115"/>
                <a:gd name="T33" fmla="*/ 12839967 h 187"/>
                <a:gd name="T34" fmla="*/ 12529689 w 115"/>
                <a:gd name="T35" fmla="*/ 12483050 h 187"/>
                <a:gd name="T36" fmla="*/ 13062566 w 115"/>
                <a:gd name="T37" fmla="*/ 12334619 h 187"/>
                <a:gd name="T38" fmla="*/ 13062566 w 115"/>
                <a:gd name="T39" fmla="*/ 12009666 h 187"/>
                <a:gd name="T40" fmla="*/ 13544604 w 115"/>
                <a:gd name="T41" fmla="*/ 11371468 h 187"/>
                <a:gd name="T42" fmla="*/ 14551957 w 115"/>
                <a:gd name="T43" fmla="*/ 9848200 h 187"/>
                <a:gd name="T44" fmla="*/ 14711846 w 115"/>
                <a:gd name="T45" fmla="*/ 9198659 h 187"/>
                <a:gd name="T46" fmla="*/ 14930127 w 115"/>
                <a:gd name="T47" fmla="*/ 8582497 h 187"/>
                <a:gd name="T48" fmla="*/ 15812509 w 115"/>
                <a:gd name="T49" fmla="*/ 7539855 h 187"/>
                <a:gd name="T50" fmla="*/ 15812509 w 115"/>
                <a:gd name="T51" fmla="*/ 6889995 h 187"/>
                <a:gd name="T52" fmla="*/ 16301665 w 115"/>
                <a:gd name="T53" fmla="*/ 6773515 h 187"/>
                <a:gd name="T54" fmla="*/ 16952953 w 115"/>
                <a:gd name="T55" fmla="*/ 6421399 h 187"/>
                <a:gd name="T56" fmla="*/ 17197685 w 115"/>
                <a:gd name="T57" fmla="*/ 5800383 h 187"/>
                <a:gd name="T58" fmla="*/ 17466830 w 115"/>
                <a:gd name="T59" fmla="*/ 5800383 h 187"/>
                <a:gd name="T60" fmla="*/ 17466830 w 115"/>
                <a:gd name="T61" fmla="*/ 5444612 h 187"/>
                <a:gd name="T62" fmla="*/ 17466830 w 115"/>
                <a:gd name="T63" fmla="*/ 4730956 h 187"/>
                <a:gd name="T64" fmla="*/ 17988155 w 115"/>
                <a:gd name="T65" fmla="*/ 4266809 h 187"/>
                <a:gd name="T66" fmla="*/ 17988155 w 115"/>
                <a:gd name="T67" fmla="*/ 4117631 h 187"/>
                <a:gd name="T68" fmla="*/ 18481724 w 115"/>
                <a:gd name="T69" fmla="*/ 3964739 h 187"/>
                <a:gd name="T70" fmla="*/ 18699132 w 115"/>
                <a:gd name="T71" fmla="*/ 3489951 h 187"/>
                <a:gd name="T72" fmla="*/ 18321835 w 115"/>
                <a:gd name="T73" fmla="*/ 3489951 h 187"/>
                <a:gd name="T74" fmla="*/ 19062283 w 115"/>
                <a:gd name="T75" fmla="*/ 2659666 h 187"/>
                <a:gd name="T76" fmla="*/ 19062283 w 115"/>
                <a:gd name="T77" fmla="*/ 1330572 h 187"/>
                <a:gd name="T78" fmla="*/ 19220182 w 115"/>
                <a:gd name="T79" fmla="*/ 830302 h 187"/>
                <a:gd name="T80" fmla="*/ 19708850 w 115"/>
                <a:gd name="T81" fmla="*/ 0 h 187"/>
                <a:gd name="T82" fmla="*/ 19220182 w 115"/>
                <a:gd name="T83" fmla="*/ 149294 h 187"/>
                <a:gd name="T84" fmla="*/ 19062283 w 115"/>
                <a:gd name="T85" fmla="*/ 1182470 h 187"/>
                <a:gd name="T86" fmla="*/ 17691249 w 115"/>
                <a:gd name="T87" fmla="*/ 2159419 h 187"/>
                <a:gd name="T88" fmla="*/ 16301665 w 115"/>
                <a:gd name="T89" fmla="*/ 4117631 h 187"/>
                <a:gd name="T90" fmla="*/ 14551957 w 115"/>
                <a:gd name="T91" fmla="*/ 6421399 h 187"/>
                <a:gd name="T92" fmla="*/ 13176040 w 115"/>
                <a:gd name="T93" fmla="*/ 8370364 h 187"/>
                <a:gd name="T94" fmla="*/ 12529689 w 115"/>
                <a:gd name="T95" fmla="*/ 9848200 h 187"/>
                <a:gd name="T96" fmla="*/ 10667906 w 115"/>
                <a:gd name="T97" fmla="*/ 12839967 h 187"/>
                <a:gd name="T98" fmla="*/ 9785368 w 115"/>
                <a:gd name="T99" fmla="*/ 14642469 h 187"/>
                <a:gd name="T100" fmla="*/ 8760976 w 115"/>
                <a:gd name="T101" fmla="*/ 16813177 h 187"/>
                <a:gd name="T102" fmla="*/ 4290036 w 115"/>
                <a:gd name="T103" fmla="*/ 23224899 h 187"/>
                <a:gd name="T104" fmla="*/ 3254849 w 115"/>
                <a:gd name="T105" fmla="*/ 24968894 h 187"/>
                <a:gd name="T106" fmla="*/ 855092 w 115"/>
                <a:gd name="T107" fmla="*/ 30631785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7">
              <a:extLst>
                <a:ext uri="{FF2B5EF4-FFF2-40B4-BE49-F238E27FC236}">
                  <a16:creationId xmlns:a16="http://schemas.microsoft.com/office/drawing/2014/main" id="{388142E9-D5B7-B348-A19A-450769C0D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" y="2648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48">
              <a:extLst>
                <a:ext uri="{FF2B5EF4-FFF2-40B4-BE49-F238E27FC236}">
                  <a16:creationId xmlns:a16="http://schemas.microsoft.com/office/drawing/2014/main" id="{17E331A0-77F3-B641-9EB9-7CDCE31CE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2511423 w 113"/>
                <a:gd name="T1" fmla="*/ 28032228 h 188"/>
                <a:gd name="T2" fmla="*/ 3085509 w 113"/>
                <a:gd name="T3" fmla="*/ 27001484 h 188"/>
                <a:gd name="T4" fmla="*/ 4576888 w 113"/>
                <a:gd name="T5" fmla="*/ 25383234 h 188"/>
                <a:gd name="T6" fmla="*/ 5087127 w 113"/>
                <a:gd name="T7" fmla="*/ 24896329 h 188"/>
                <a:gd name="T8" fmla="*/ 5934070 w 113"/>
                <a:gd name="T9" fmla="*/ 22667478 h 188"/>
                <a:gd name="T10" fmla="*/ 6244138 w 113"/>
                <a:gd name="T11" fmla="*/ 21824530 h 188"/>
                <a:gd name="T12" fmla="*/ 7290539 w 113"/>
                <a:gd name="T13" fmla="*/ 20982757 h 188"/>
                <a:gd name="T14" fmla="*/ 7573115 w 113"/>
                <a:gd name="T15" fmla="*/ 19837741 h 188"/>
                <a:gd name="T16" fmla="*/ 7935779 w 113"/>
                <a:gd name="T17" fmla="*/ 19325518 h 188"/>
                <a:gd name="T18" fmla="*/ 8293923 w 113"/>
                <a:gd name="T19" fmla="*/ 18996505 h 188"/>
                <a:gd name="T20" fmla="*/ 9149965 w 113"/>
                <a:gd name="T21" fmla="*/ 18128570 h 188"/>
                <a:gd name="T22" fmla="*/ 9666718 w 113"/>
                <a:gd name="T23" fmla="*/ 17284741 h 188"/>
                <a:gd name="T24" fmla="*/ 10175786 w 113"/>
                <a:gd name="T25" fmla="*/ 16765879 h 188"/>
                <a:gd name="T26" fmla="*/ 10288561 w 113"/>
                <a:gd name="T27" fmla="*/ 15924443 h 188"/>
                <a:gd name="T28" fmla="*/ 11021131 w 113"/>
                <a:gd name="T29" fmla="*/ 14791447 h 188"/>
                <a:gd name="T30" fmla="*/ 11661360 w 113"/>
                <a:gd name="T31" fmla="*/ 13792782 h 188"/>
                <a:gd name="T32" fmla="*/ 12020026 w 113"/>
                <a:gd name="T33" fmla="*/ 13089888 h 188"/>
                <a:gd name="T34" fmla="*/ 12020026 w 113"/>
                <a:gd name="T35" fmla="*/ 12582646 h 188"/>
                <a:gd name="T36" fmla="*/ 12508463 w 113"/>
                <a:gd name="T37" fmla="*/ 12431844 h 188"/>
                <a:gd name="T38" fmla="*/ 12508463 w 113"/>
                <a:gd name="T39" fmla="*/ 12226430 h 188"/>
                <a:gd name="T40" fmla="*/ 13022382 w 113"/>
                <a:gd name="T41" fmla="*/ 11741578 h 188"/>
                <a:gd name="T42" fmla="*/ 14021210 w 113"/>
                <a:gd name="T43" fmla="*/ 10084848 h 188"/>
                <a:gd name="T44" fmla="*/ 14172783 w 113"/>
                <a:gd name="T45" fmla="*/ 9597941 h 188"/>
                <a:gd name="T46" fmla="*/ 14531449 w 113"/>
                <a:gd name="T47" fmla="*/ 9241017 h 188"/>
                <a:gd name="T48" fmla="*/ 15378392 w 113"/>
                <a:gd name="T49" fmla="*/ 7519853 h 188"/>
                <a:gd name="T50" fmla="*/ 15235736 w 113"/>
                <a:gd name="T51" fmla="*/ 7254677 h 188"/>
                <a:gd name="T52" fmla="*/ 15533805 w 113"/>
                <a:gd name="T53" fmla="*/ 7048604 h 188"/>
                <a:gd name="T54" fmla="*/ 16381272 w 113"/>
                <a:gd name="T55" fmla="*/ 6526132 h 188"/>
                <a:gd name="T56" fmla="*/ 16748487 w 113"/>
                <a:gd name="T57" fmla="*/ 5899863 h 188"/>
                <a:gd name="T58" fmla="*/ 16891155 w 113"/>
                <a:gd name="T59" fmla="*/ 5899863 h 188"/>
                <a:gd name="T60" fmla="*/ 16891155 w 113"/>
                <a:gd name="T61" fmla="*/ 5685241 h 188"/>
                <a:gd name="T62" fmla="*/ 16891155 w 113"/>
                <a:gd name="T63" fmla="*/ 5062632 h 188"/>
                <a:gd name="T64" fmla="*/ 17380169 w 113"/>
                <a:gd name="T65" fmla="*/ 4333997 h 188"/>
                <a:gd name="T66" fmla="*/ 17380169 w 113"/>
                <a:gd name="T67" fmla="*/ 4182865 h 188"/>
                <a:gd name="T68" fmla="*/ 17753796 w 113"/>
                <a:gd name="T69" fmla="*/ 3848871 h 188"/>
                <a:gd name="T70" fmla="*/ 18109443 w 113"/>
                <a:gd name="T71" fmla="*/ 3556657 h 188"/>
                <a:gd name="T72" fmla="*/ 17595586 w 113"/>
                <a:gd name="T73" fmla="*/ 3556657 h 188"/>
                <a:gd name="T74" fmla="*/ 18468111 w 113"/>
                <a:gd name="T75" fmla="*/ 2830082 h 188"/>
                <a:gd name="T76" fmla="*/ 18468111 w 113"/>
                <a:gd name="T77" fmla="*/ 1348215 h 188"/>
                <a:gd name="T78" fmla="*/ 18594263 w 113"/>
                <a:gd name="T79" fmla="*/ 840908 h 188"/>
                <a:gd name="T80" fmla="*/ 19108339 w 113"/>
                <a:gd name="T81" fmla="*/ 0 h 188"/>
                <a:gd name="T82" fmla="*/ 18594263 w 113"/>
                <a:gd name="T83" fmla="*/ 356060 h 188"/>
                <a:gd name="T84" fmla="*/ 18468111 w 113"/>
                <a:gd name="T85" fmla="*/ 993712 h 188"/>
                <a:gd name="T86" fmla="*/ 17107155 w 113"/>
                <a:gd name="T87" fmla="*/ 2192045 h 188"/>
                <a:gd name="T88" fmla="*/ 15533805 w 113"/>
                <a:gd name="T89" fmla="*/ 4182865 h 188"/>
                <a:gd name="T90" fmla="*/ 14021210 w 113"/>
                <a:gd name="T91" fmla="*/ 6526132 h 188"/>
                <a:gd name="T92" fmla="*/ 12660259 w 113"/>
                <a:gd name="T93" fmla="*/ 8519021 h 188"/>
                <a:gd name="T94" fmla="*/ 12020026 w 113"/>
                <a:gd name="T95" fmla="*/ 10084848 h 188"/>
                <a:gd name="T96" fmla="*/ 10288561 w 113"/>
                <a:gd name="T97" fmla="*/ 13089888 h 188"/>
                <a:gd name="T98" fmla="*/ 9444388 w 113"/>
                <a:gd name="T99" fmla="*/ 14791447 h 188"/>
                <a:gd name="T100" fmla="*/ 8293923 w 113"/>
                <a:gd name="T101" fmla="*/ 17133386 h 188"/>
                <a:gd name="T102" fmla="*/ 3872457 w 113"/>
                <a:gd name="T103" fmla="*/ 23659650 h 188"/>
                <a:gd name="T104" fmla="*/ 3085509 w 113"/>
                <a:gd name="T105" fmla="*/ 25383234 h 188"/>
                <a:gd name="T106" fmla="*/ 640228 w 113"/>
                <a:gd name="T107" fmla="*/ 31067606 h 18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49">
              <a:extLst>
                <a:ext uri="{FF2B5EF4-FFF2-40B4-BE49-F238E27FC236}">
                  <a16:creationId xmlns:a16="http://schemas.microsoft.com/office/drawing/2014/main" id="{3508FF21-4D5F-F246-9562-986491DE5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3622"/>
              <a:ext cx="267" cy="441"/>
            </a:xfrm>
            <a:custGeom>
              <a:avLst/>
              <a:gdLst>
                <a:gd name="T0" fmla="*/ 2359694 w 113"/>
                <a:gd name="T1" fmla="*/ 27279312 h 187"/>
                <a:gd name="T2" fmla="*/ 3205101 w 113"/>
                <a:gd name="T3" fmla="*/ 26512083 h 187"/>
                <a:gd name="T4" fmla="*/ 4576888 w 113"/>
                <a:gd name="T5" fmla="*/ 24704832 h 187"/>
                <a:gd name="T6" fmla="*/ 4728617 w 113"/>
                <a:gd name="T7" fmla="*/ 24000576 h 187"/>
                <a:gd name="T8" fmla="*/ 6085800 w 113"/>
                <a:gd name="T9" fmla="*/ 22198164 h 187"/>
                <a:gd name="T10" fmla="*/ 6244138 w 113"/>
                <a:gd name="T11" fmla="*/ 21571786 h 187"/>
                <a:gd name="T12" fmla="*/ 7290539 w 113"/>
                <a:gd name="T13" fmla="*/ 20389317 h 187"/>
                <a:gd name="T14" fmla="*/ 7816092 w 113"/>
                <a:gd name="T15" fmla="*/ 19409452 h 187"/>
                <a:gd name="T16" fmla="*/ 7816092 w 113"/>
                <a:gd name="T17" fmla="*/ 18760140 h 187"/>
                <a:gd name="T18" fmla="*/ 8293923 w 113"/>
                <a:gd name="T19" fmla="*/ 18281705 h 187"/>
                <a:gd name="T20" fmla="*/ 9149965 w 113"/>
                <a:gd name="T21" fmla="*/ 17451363 h 187"/>
                <a:gd name="T22" fmla="*/ 9444388 w 113"/>
                <a:gd name="T23" fmla="*/ 16952889 h 187"/>
                <a:gd name="T24" fmla="*/ 10175786 w 113"/>
                <a:gd name="T25" fmla="*/ 16122352 h 187"/>
                <a:gd name="T26" fmla="*/ 10447268 w 113"/>
                <a:gd name="T27" fmla="*/ 15508904 h 187"/>
                <a:gd name="T28" fmla="*/ 11021131 w 113"/>
                <a:gd name="T29" fmla="*/ 14642469 h 187"/>
                <a:gd name="T30" fmla="*/ 11661360 w 113"/>
                <a:gd name="T31" fmla="*/ 13311462 h 187"/>
                <a:gd name="T32" fmla="*/ 11819698 w 113"/>
                <a:gd name="T33" fmla="*/ 12988988 h 187"/>
                <a:gd name="T34" fmla="*/ 12290986 w 113"/>
                <a:gd name="T35" fmla="*/ 12483050 h 187"/>
                <a:gd name="T36" fmla="*/ 12508463 w 113"/>
                <a:gd name="T37" fmla="*/ 11869602 h 187"/>
                <a:gd name="T38" fmla="*/ 12660259 w 113"/>
                <a:gd name="T39" fmla="*/ 11869602 h 187"/>
                <a:gd name="T40" fmla="*/ 12866997 w 113"/>
                <a:gd name="T41" fmla="*/ 11371468 h 187"/>
                <a:gd name="T42" fmla="*/ 13869851 w 113"/>
                <a:gd name="T43" fmla="*/ 9710563 h 187"/>
                <a:gd name="T44" fmla="*/ 14531449 w 113"/>
                <a:gd name="T45" fmla="*/ 9198659 h 187"/>
                <a:gd name="T46" fmla="*/ 14753848 w 113"/>
                <a:gd name="T47" fmla="*/ 8582497 h 187"/>
                <a:gd name="T48" fmla="*/ 15378392 w 113"/>
                <a:gd name="T49" fmla="*/ 7400011 h 187"/>
                <a:gd name="T50" fmla="*/ 15019948 w 113"/>
                <a:gd name="T51" fmla="*/ 6889995 h 187"/>
                <a:gd name="T52" fmla="*/ 15752518 w 113"/>
                <a:gd name="T53" fmla="*/ 6773515 h 187"/>
                <a:gd name="T54" fmla="*/ 16223090 w 113"/>
                <a:gd name="T55" fmla="*/ 6421399 h 187"/>
                <a:gd name="T56" fmla="*/ 16748487 w 113"/>
                <a:gd name="T57" fmla="*/ 5800383 h 187"/>
                <a:gd name="T58" fmla="*/ 16891155 w 113"/>
                <a:gd name="T59" fmla="*/ 5800383 h 187"/>
                <a:gd name="T60" fmla="*/ 16891155 w 113"/>
                <a:gd name="T61" fmla="*/ 5230326 h 187"/>
                <a:gd name="T62" fmla="*/ 16891155 w 113"/>
                <a:gd name="T63" fmla="*/ 4730956 h 187"/>
                <a:gd name="T64" fmla="*/ 17595586 w 113"/>
                <a:gd name="T65" fmla="*/ 4266809 h 187"/>
                <a:gd name="T66" fmla="*/ 17595586 w 113"/>
                <a:gd name="T67" fmla="*/ 4117631 h 187"/>
                <a:gd name="T68" fmla="*/ 17753796 w 113"/>
                <a:gd name="T69" fmla="*/ 3964739 h 187"/>
                <a:gd name="T70" fmla="*/ 18264170 w 113"/>
                <a:gd name="T71" fmla="*/ 3287174 h 187"/>
                <a:gd name="T72" fmla="*/ 17595586 w 113"/>
                <a:gd name="T73" fmla="*/ 2921608 h 187"/>
                <a:gd name="T74" fmla="*/ 18264170 w 113"/>
                <a:gd name="T75" fmla="*/ 2659666 h 187"/>
                <a:gd name="T76" fmla="*/ 18468111 w 113"/>
                <a:gd name="T77" fmla="*/ 830302 h 187"/>
                <a:gd name="T78" fmla="*/ 18468111 w 113"/>
                <a:gd name="T79" fmla="*/ 627517 h 187"/>
                <a:gd name="T80" fmla="*/ 19108339 w 113"/>
                <a:gd name="T81" fmla="*/ 0 h 187"/>
                <a:gd name="T82" fmla="*/ 18468111 w 113"/>
                <a:gd name="T83" fmla="*/ 0 h 187"/>
                <a:gd name="T84" fmla="*/ 18264170 w 113"/>
                <a:gd name="T85" fmla="*/ 830302 h 187"/>
                <a:gd name="T86" fmla="*/ 17107155 w 113"/>
                <a:gd name="T87" fmla="*/ 1958092 h 187"/>
                <a:gd name="T88" fmla="*/ 15533805 w 113"/>
                <a:gd name="T89" fmla="*/ 4117631 h 187"/>
                <a:gd name="T90" fmla="*/ 14021210 w 113"/>
                <a:gd name="T91" fmla="*/ 6421399 h 187"/>
                <a:gd name="T92" fmla="*/ 12866997 w 113"/>
                <a:gd name="T93" fmla="*/ 8370364 h 187"/>
                <a:gd name="T94" fmla="*/ 11819698 w 113"/>
                <a:gd name="T95" fmla="*/ 9710563 h 187"/>
                <a:gd name="T96" fmla="*/ 10288561 w 113"/>
                <a:gd name="T97" fmla="*/ 12988988 h 187"/>
                <a:gd name="T98" fmla="*/ 9444388 w 113"/>
                <a:gd name="T99" fmla="*/ 14642469 h 187"/>
                <a:gd name="T100" fmla="*/ 8293923 w 113"/>
                <a:gd name="T101" fmla="*/ 16813177 h 187"/>
                <a:gd name="T102" fmla="*/ 3872457 w 113"/>
                <a:gd name="T103" fmla="*/ 23022120 h 187"/>
                <a:gd name="T104" fmla="*/ 2870101 w 113"/>
                <a:gd name="T105" fmla="*/ 24704832 h 187"/>
                <a:gd name="T106" fmla="*/ 846971 w 113"/>
                <a:gd name="T107" fmla="*/ 30631785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50">
              <a:extLst>
                <a:ext uri="{FF2B5EF4-FFF2-40B4-BE49-F238E27FC236}">
                  <a16:creationId xmlns:a16="http://schemas.microsoft.com/office/drawing/2014/main" id="{C249DC99-CB4D-6F47-98C7-0D3DB0BAD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16659947 w 110"/>
                <a:gd name="T1" fmla="*/ 29101578 h 200"/>
                <a:gd name="T2" fmla="*/ 16168547 w 110"/>
                <a:gd name="T3" fmla="*/ 28116655 h 200"/>
                <a:gd name="T4" fmla="*/ 15075559 w 110"/>
                <a:gd name="T5" fmla="*/ 25902100 h 200"/>
                <a:gd name="T6" fmla="*/ 14962629 w 110"/>
                <a:gd name="T7" fmla="*/ 25284448 h 200"/>
                <a:gd name="T8" fmla="*/ 13226488 w 110"/>
                <a:gd name="T9" fmla="*/ 23250189 h 200"/>
                <a:gd name="T10" fmla="*/ 13067817 w 110"/>
                <a:gd name="T11" fmla="*/ 22627496 h 200"/>
                <a:gd name="T12" fmla="*/ 12708464 w 110"/>
                <a:gd name="T13" fmla="*/ 21138081 h 200"/>
                <a:gd name="T14" fmla="*/ 12065522 w 110"/>
                <a:gd name="T15" fmla="*/ 20301883 h 200"/>
                <a:gd name="T16" fmla="*/ 11594031 w 110"/>
                <a:gd name="T17" fmla="*/ 19790977 h 200"/>
                <a:gd name="T18" fmla="*/ 11594031 w 110"/>
                <a:gd name="T19" fmla="*/ 19314603 h 200"/>
                <a:gd name="T20" fmla="*/ 10857465 w 110"/>
                <a:gd name="T21" fmla="*/ 18127389 h 200"/>
                <a:gd name="T22" fmla="*/ 10548439 w 110"/>
                <a:gd name="T23" fmla="*/ 17465942 h 200"/>
                <a:gd name="T24" fmla="*/ 10216093 w 110"/>
                <a:gd name="T25" fmla="*/ 16630125 h 200"/>
                <a:gd name="T26" fmla="*/ 9857891 w 110"/>
                <a:gd name="T27" fmla="*/ 15783177 h 200"/>
                <a:gd name="T28" fmla="*/ 9339498 w 110"/>
                <a:gd name="T29" fmla="*/ 14659142 h 200"/>
                <a:gd name="T30" fmla="*/ 8480162 w 110"/>
                <a:gd name="T31" fmla="*/ 13671050 h 200"/>
                <a:gd name="T32" fmla="*/ 8337928 w 110"/>
                <a:gd name="T33" fmla="*/ 13103192 h 200"/>
                <a:gd name="T34" fmla="*/ 7847058 w 110"/>
                <a:gd name="T35" fmla="*/ 12472045 h 200"/>
                <a:gd name="T36" fmla="*/ 7847058 w 110"/>
                <a:gd name="T37" fmla="*/ 12117639 h 200"/>
                <a:gd name="T38" fmla="*/ 7630667 w 110"/>
                <a:gd name="T39" fmla="*/ 11828990 h 200"/>
                <a:gd name="T40" fmla="*/ 7331962 w 110"/>
                <a:gd name="T41" fmla="*/ 11495376 h 200"/>
                <a:gd name="T42" fmla="*/ 6265258 w 110"/>
                <a:gd name="T43" fmla="*/ 9635290 h 200"/>
                <a:gd name="T44" fmla="*/ 5954352 w 110"/>
                <a:gd name="T45" fmla="*/ 8956814 h 200"/>
                <a:gd name="T46" fmla="*/ 5751789 w 110"/>
                <a:gd name="T47" fmla="*/ 8649773 h 200"/>
                <a:gd name="T48" fmla="*/ 4952946 w 110"/>
                <a:gd name="T49" fmla="*/ 7105233 h 200"/>
                <a:gd name="T50" fmla="*/ 4234849 w 110"/>
                <a:gd name="T51" fmla="*/ 7105233 h 200"/>
                <a:gd name="T52" fmla="*/ 4745295 w 110"/>
                <a:gd name="T53" fmla="*/ 6474087 h 200"/>
                <a:gd name="T54" fmla="*/ 4745295 w 110"/>
                <a:gd name="T55" fmla="*/ 5643553 h 200"/>
                <a:gd name="T56" fmla="*/ 4103393 w 110"/>
                <a:gd name="T57" fmla="*/ 5134593 h 200"/>
                <a:gd name="T58" fmla="*/ 4103393 w 110"/>
                <a:gd name="T59" fmla="*/ 5012284 h 200"/>
                <a:gd name="T60" fmla="*/ 3743676 w 110"/>
                <a:gd name="T61" fmla="*/ 4650621 h 200"/>
                <a:gd name="T62" fmla="*/ 3368598 w 110"/>
                <a:gd name="T63" fmla="*/ 4501346 h 200"/>
                <a:gd name="T64" fmla="*/ 3368598 w 110"/>
                <a:gd name="T65" fmla="*/ 3665158 h 200"/>
                <a:gd name="T66" fmla="*/ 2894074 w 110"/>
                <a:gd name="T67" fmla="*/ 3515237 h 200"/>
                <a:gd name="T68" fmla="*/ 2894074 w 110"/>
                <a:gd name="T69" fmla="*/ 2959072 h 200"/>
                <a:gd name="T70" fmla="*/ 2737509 w 110"/>
                <a:gd name="T71" fmla="*/ 2680009 h 200"/>
                <a:gd name="T72" fmla="*/ 2519149 w 110"/>
                <a:gd name="T73" fmla="*/ 2959072 h 200"/>
                <a:gd name="T74" fmla="*/ 2226950 w 110"/>
                <a:gd name="T75" fmla="*/ 1970602 h 200"/>
                <a:gd name="T76" fmla="*/ 1001619 w 110"/>
                <a:gd name="T77" fmla="*/ 985451 h 200"/>
                <a:gd name="T78" fmla="*/ 518022 w 110"/>
                <a:gd name="T79" fmla="*/ 631147 h 200"/>
                <a:gd name="T80" fmla="*/ 359353 w 110"/>
                <a:gd name="T81" fmla="*/ 0 h 200"/>
                <a:gd name="T82" fmla="*/ 0 w 110"/>
                <a:gd name="T83" fmla="*/ 504332 h 200"/>
                <a:gd name="T84" fmla="*/ 642188 w 110"/>
                <a:gd name="T85" fmla="*/ 985451 h 200"/>
                <a:gd name="T86" fmla="*/ 1224416 w 110"/>
                <a:gd name="T87" fmla="*/ 2680009 h 200"/>
                <a:gd name="T88" fmla="*/ 2226950 w 110"/>
                <a:gd name="T89" fmla="*/ 5134593 h 200"/>
                <a:gd name="T90" fmla="*/ 3587761 w 110"/>
                <a:gd name="T91" fmla="*/ 7814824 h 200"/>
                <a:gd name="T92" fmla="*/ 4745295 w 110"/>
                <a:gd name="T93" fmla="*/ 9635290 h 200"/>
                <a:gd name="T94" fmla="*/ 5468946 w 110"/>
                <a:gd name="T95" fmla="*/ 11495376 h 200"/>
                <a:gd name="T96" fmla="*/ 7331962 w 110"/>
                <a:gd name="T97" fmla="*/ 14443828 h 200"/>
                <a:gd name="T98" fmla="*/ 8337928 w 110"/>
                <a:gd name="T99" fmla="*/ 16117169 h 200"/>
                <a:gd name="T100" fmla="*/ 9857891 w 110"/>
                <a:gd name="T101" fmla="*/ 18127389 h 200"/>
                <a:gd name="T102" fmla="*/ 13226488 w 110"/>
                <a:gd name="T103" fmla="*/ 25436425 h 200"/>
                <a:gd name="T104" fmla="*/ 14444517 w 110"/>
                <a:gd name="T105" fmla="*/ 27396891 h 200"/>
                <a:gd name="T106" fmla="*/ 18179472 w 110"/>
                <a:gd name="T107" fmla="*/ 32419901 h 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51">
              <a:extLst>
                <a:ext uri="{FF2B5EF4-FFF2-40B4-BE49-F238E27FC236}">
                  <a16:creationId xmlns:a16="http://schemas.microsoft.com/office/drawing/2014/main" id="{2AC460F1-841A-784A-867A-BB588F345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" y="3609"/>
              <a:ext cx="261" cy="475"/>
            </a:xfrm>
            <a:custGeom>
              <a:avLst/>
              <a:gdLst>
                <a:gd name="T0" fmla="*/ 17390020 w 110"/>
                <a:gd name="T1" fmla="*/ 29974970 h 201"/>
                <a:gd name="T2" fmla="*/ 16842551 w 110"/>
                <a:gd name="T3" fmla="*/ 28975045 h 201"/>
                <a:gd name="T4" fmla="*/ 16170749 w 110"/>
                <a:gd name="T5" fmla="*/ 26726938 h 201"/>
                <a:gd name="T6" fmla="*/ 15953573 w 110"/>
                <a:gd name="T7" fmla="*/ 26085117 h 201"/>
                <a:gd name="T8" fmla="*/ 14358206 w 110"/>
                <a:gd name="T9" fmla="*/ 23881079 h 201"/>
                <a:gd name="T10" fmla="*/ 13821763 w 110"/>
                <a:gd name="T11" fmla="*/ 23233181 h 201"/>
                <a:gd name="T12" fmla="*/ 13312549 w 110"/>
                <a:gd name="T13" fmla="*/ 21876215 h 201"/>
                <a:gd name="T14" fmla="*/ 12549177 w 110"/>
                <a:gd name="T15" fmla="*/ 20989127 h 201"/>
                <a:gd name="T16" fmla="*/ 12158400 w 110"/>
                <a:gd name="T17" fmla="*/ 20359840 h 201"/>
                <a:gd name="T18" fmla="*/ 12158400 w 110"/>
                <a:gd name="T19" fmla="*/ 19653394 h 201"/>
                <a:gd name="T20" fmla="*/ 11621848 w 110"/>
                <a:gd name="T21" fmla="*/ 18626402 h 201"/>
                <a:gd name="T22" fmla="*/ 11272123 w 110"/>
                <a:gd name="T23" fmla="*/ 17931685 h 201"/>
                <a:gd name="T24" fmla="*/ 10950030 w 110"/>
                <a:gd name="T25" fmla="*/ 16931876 h 201"/>
                <a:gd name="T26" fmla="*/ 10185430 w 110"/>
                <a:gd name="T27" fmla="*/ 16405363 h 201"/>
                <a:gd name="T28" fmla="*/ 9904162 w 110"/>
                <a:gd name="T29" fmla="*/ 15265739 h 201"/>
                <a:gd name="T30" fmla="*/ 8759872 w 110"/>
                <a:gd name="T31" fmla="*/ 14258812 h 201"/>
                <a:gd name="T32" fmla="*/ 8759872 w 110"/>
                <a:gd name="T33" fmla="*/ 13559499 h 201"/>
                <a:gd name="T34" fmla="*/ 8466354 w 110"/>
                <a:gd name="T35" fmla="*/ 13043091 h 201"/>
                <a:gd name="T36" fmla="*/ 7860872 w 110"/>
                <a:gd name="T37" fmla="*/ 12552816 h 201"/>
                <a:gd name="T38" fmla="*/ 7860872 w 110"/>
                <a:gd name="T39" fmla="*/ 12412899 h 201"/>
                <a:gd name="T40" fmla="*/ 7703861 w 110"/>
                <a:gd name="T41" fmla="*/ 12043129 h 201"/>
                <a:gd name="T42" fmla="*/ 6815258 w 110"/>
                <a:gd name="T43" fmla="*/ 10190090 h 201"/>
                <a:gd name="T44" fmla="*/ 6431263 w 110"/>
                <a:gd name="T45" fmla="*/ 9304773 h 201"/>
                <a:gd name="T46" fmla="*/ 6118791 w 110"/>
                <a:gd name="T47" fmla="*/ 8833967 h 201"/>
                <a:gd name="T48" fmla="*/ 5005695 w 110"/>
                <a:gd name="T49" fmla="*/ 7587934 h 201"/>
                <a:gd name="T50" fmla="*/ 4683443 w 110"/>
                <a:gd name="T51" fmla="*/ 7316749 h 201"/>
                <a:gd name="T52" fmla="*/ 4683443 w 110"/>
                <a:gd name="T53" fmla="*/ 6583273 h 201"/>
                <a:gd name="T54" fmla="*/ 4846049 w 110"/>
                <a:gd name="T55" fmla="*/ 5942347 h 201"/>
                <a:gd name="T56" fmla="*/ 4457398 w 110"/>
                <a:gd name="T57" fmla="*/ 5583556 h 201"/>
                <a:gd name="T58" fmla="*/ 4457398 w 110"/>
                <a:gd name="T59" fmla="*/ 5096145 h 201"/>
                <a:gd name="T60" fmla="*/ 4174168 w 110"/>
                <a:gd name="T61" fmla="*/ 5096145 h 201"/>
                <a:gd name="T62" fmla="*/ 3246838 w 110"/>
                <a:gd name="T63" fmla="*/ 4362575 h 201"/>
                <a:gd name="T64" fmla="*/ 3246838 w 110"/>
                <a:gd name="T65" fmla="*/ 3738163 h 201"/>
                <a:gd name="T66" fmla="*/ 3019495 w 110"/>
                <a:gd name="T67" fmla="*/ 3738163 h 201"/>
                <a:gd name="T68" fmla="*/ 3019495 w 110"/>
                <a:gd name="T69" fmla="*/ 3210894 h 201"/>
                <a:gd name="T70" fmla="*/ 2710494 w 110"/>
                <a:gd name="T71" fmla="*/ 2514551 h 201"/>
                <a:gd name="T72" fmla="*/ 2364643 w 110"/>
                <a:gd name="T73" fmla="*/ 3210894 h 201"/>
                <a:gd name="T74" fmla="*/ 2364643 w 110"/>
                <a:gd name="T75" fmla="*/ 2004970 h 201"/>
                <a:gd name="T76" fmla="*/ 672032 w 110"/>
                <a:gd name="T77" fmla="*/ 1222886 h 201"/>
                <a:gd name="T78" fmla="*/ 374732 w 110"/>
                <a:gd name="T79" fmla="*/ 999806 h 201"/>
                <a:gd name="T80" fmla="*/ 0 w 110"/>
                <a:gd name="T81" fmla="*/ 0 h 201"/>
                <a:gd name="T82" fmla="*/ 0 w 110"/>
                <a:gd name="T83" fmla="*/ 640792 h 201"/>
                <a:gd name="T84" fmla="*/ 672032 w 110"/>
                <a:gd name="T85" fmla="*/ 1222886 h 201"/>
                <a:gd name="T86" fmla="*/ 889137 w 110"/>
                <a:gd name="T87" fmla="*/ 2889905 h 201"/>
                <a:gd name="T88" fmla="*/ 2364643 w 110"/>
                <a:gd name="T89" fmla="*/ 5455002 h 201"/>
                <a:gd name="T90" fmla="*/ 3783430 w 110"/>
                <a:gd name="T91" fmla="*/ 7946930 h 201"/>
                <a:gd name="T92" fmla="*/ 4846049 w 110"/>
                <a:gd name="T93" fmla="*/ 10190090 h 201"/>
                <a:gd name="T94" fmla="*/ 5610653 w 110"/>
                <a:gd name="T95" fmla="*/ 12043129 h 201"/>
                <a:gd name="T96" fmla="*/ 7703861 w 110"/>
                <a:gd name="T97" fmla="*/ 15046783 h 201"/>
                <a:gd name="T98" fmla="*/ 8759872 w 110"/>
                <a:gd name="T99" fmla="*/ 16621521 h 201"/>
                <a:gd name="T100" fmla="*/ 10185430 w 110"/>
                <a:gd name="T101" fmla="*/ 18780058 h 201"/>
                <a:gd name="T102" fmla="*/ 13979696 w 110"/>
                <a:gd name="T103" fmla="*/ 26236663 h 201"/>
                <a:gd name="T104" fmla="*/ 15405255 w 110"/>
                <a:gd name="T105" fmla="*/ 28308625 h 201"/>
                <a:gd name="T106" fmla="*/ 19326203 w 110"/>
                <a:gd name="T107" fmla="*/ 33401525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52">
              <a:extLst>
                <a:ext uri="{FF2B5EF4-FFF2-40B4-BE49-F238E27FC236}">
                  <a16:creationId xmlns:a16="http://schemas.microsoft.com/office/drawing/2014/main" id="{0706C3FD-3263-504B-957F-FD657618D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1607"/>
              <a:ext cx="60" cy="2470"/>
            </a:xfrm>
            <a:custGeom>
              <a:avLst/>
              <a:gdLst>
                <a:gd name="T0" fmla="*/ 4823597 w 25"/>
                <a:gd name="T1" fmla="*/ 0 h 1046"/>
                <a:gd name="T2" fmla="*/ 3577445 w 25"/>
                <a:gd name="T3" fmla="*/ 86818748 h 1046"/>
                <a:gd name="T4" fmla="*/ 5262562 w 25"/>
                <a:gd name="T5" fmla="*/ 175340764 h 1046"/>
                <a:gd name="T6" fmla="*/ 882881 w 25"/>
                <a:gd name="T7" fmla="*/ 175340764 h 1046"/>
                <a:gd name="T8" fmla="*/ 2269913 w 25"/>
                <a:gd name="T9" fmla="*/ 127066120 h 1046"/>
                <a:gd name="T10" fmla="*/ 0 w 25"/>
                <a:gd name="T11" fmla="*/ 40037635 h 1046"/>
                <a:gd name="T12" fmla="*/ 1675399 w 25"/>
                <a:gd name="T13" fmla="*/ 0 h 1046"/>
                <a:gd name="T14" fmla="*/ 4823597 w 25"/>
                <a:gd name="T15" fmla="*/ 0 h 1046"/>
                <a:gd name="T16" fmla="*/ 4823597 w 25"/>
                <a:gd name="T17" fmla="*/ 0 h 10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69">
            <a:extLst>
              <a:ext uri="{FF2B5EF4-FFF2-40B4-BE49-F238E27FC236}">
                <a16:creationId xmlns:a16="http://schemas.microsoft.com/office/drawing/2014/main" id="{D0C76690-0E8D-344F-A38B-60358137E3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95013" y="1249363"/>
            <a:ext cx="1254125" cy="3344862"/>
            <a:chOff x="3124" y="236"/>
            <a:chExt cx="1443" cy="3848"/>
          </a:xfrm>
        </p:grpSpPr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E289E6FF-6D08-CA4E-B5D1-526962358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8" y="1801"/>
              <a:ext cx="29" cy="1346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33 h 1347"/>
                <a:gd name="T4" fmla="*/ 24 w 29"/>
                <a:gd name="T5" fmla="*/ 1333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8CDC7A13-02E3-6549-9727-5631F4142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552"/>
              <a:ext cx="161" cy="247"/>
            </a:xfrm>
            <a:custGeom>
              <a:avLst/>
              <a:gdLst>
                <a:gd name="T0" fmla="*/ 11325694 w 68"/>
                <a:gd name="T1" fmla="*/ 16687282 h 105"/>
                <a:gd name="T2" fmla="*/ 862972 w 68"/>
                <a:gd name="T3" fmla="*/ 0 h 105"/>
                <a:gd name="T4" fmla="*/ 11325694 w 68"/>
                <a:gd name="T5" fmla="*/ 16687282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5A044643-5D3E-2941-9029-05544B7CE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2342"/>
              <a:ext cx="161" cy="248"/>
            </a:xfrm>
            <a:custGeom>
              <a:avLst/>
              <a:gdLst>
                <a:gd name="T0" fmla="*/ 652661 w 68"/>
                <a:gd name="T1" fmla="*/ 15602256 h 106"/>
                <a:gd name="T2" fmla="*/ 11166491 w 68"/>
                <a:gd name="T3" fmla="*/ 0 h 106"/>
                <a:gd name="T4" fmla="*/ 652661 w 68"/>
                <a:gd name="T5" fmla="*/ 15602256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5EE80846-2654-7841-B023-C9FE8CF00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844"/>
              <a:ext cx="161" cy="254"/>
            </a:xfrm>
            <a:custGeom>
              <a:avLst/>
              <a:gdLst>
                <a:gd name="T0" fmla="*/ 11325694 w 68"/>
                <a:gd name="T1" fmla="*/ 19302269 h 107"/>
                <a:gd name="T2" fmla="*/ 862972 w 68"/>
                <a:gd name="T3" fmla="*/ 0 h 107"/>
                <a:gd name="T4" fmla="*/ 11325694 w 68"/>
                <a:gd name="T5" fmla="*/ 19302269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7D1D7391-4C05-8746-9A6C-56518CD7A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652661 w 68"/>
                <a:gd name="T1" fmla="*/ 17483429 h 106"/>
                <a:gd name="T2" fmla="*/ 11166491 w 68"/>
                <a:gd name="T3" fmla="*/ 0 h 106"/>
                <a:gd name="T4" fmla="*/ 652661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A61B8066-7379-D642-83DB-0F732753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2966"/>
              <a:ext cx="161" cy="252"/>
            </a:xfrm>
            <a:custGeom>
              <a:avLst/>
              <a:gdLst>
                <a:gd name="T0" fmla="*/ 652661 w 68"/>
                <a:gd name="T1" fmla="*/ 17272429 h 107"/>
                <a:gd name="T2" fmla="*/ 11166491 w 68"/>
                <a:gd name="T3" fmla="*/ 0 h 107"/>
                <a:gd name="T4" fmla="*/ 652661 w 68"/>
                <a:gd name="T5" fmla="*/ 17272429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D48EDD39-A178-C24F-A931-7901303AC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219"/>
              <a:ext cx="161" cy="254"/>
            </a:xfrm>
            <a:custGeom>
              <a:avLst/>
              <a:gdLst>
                <a:gd name="T0" fmla="*/ 11325694 w 68"/>
                <a:gd name="T1" fmla="*/ 19302269 h 107"/>
                <a:gd name="T2" fmla="*/ 862972 w 68"/>
                <a:gd name="T3" fmla="*/ 0 h 107"/>
                <a:gd name="T4" fmla="*/ 11325694 w 68"/>
                <a:gd name="T5" fmla="*/ 19302269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94261B1F-B9B7-4849-AC41-1361C6F3C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2011"/>
              <a:ext cx="161" cy="252"/>
            </a:xfrm>
            <a:custGeom>
              <a:avLst/>
              <a:gdLst>
                <a:gd name="T0" fmla="*/ 652661 w 68"/>
                <a:gd name="T1" fmla="*/ 19520664 h 106"/>
                <a:gd name="T2" fmla="*/ 11166491 w 68"/>
                <a:gd name="T3" fmla="*/ 0 h 106"/>
                <a:gd name="T4" fmla="*/ 652661 w 68"/>
                <a:gd name="T5" fmla="*/ 19520664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B106EB19-ED41-794E-B775-D56BDFF7E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1903"/>
              <a:ext cx="161" cy="250"/>
            </a:xfrm>
            <a:custGeom>
              <a:avLst/>
              <a:gdLst>
                <a:gd name="T0" fmla="*/ 11325694 w 68"/>
                <a:gd name="T1" fmla="*/ 17483429 h 106"/>
                <a:gd name="T2" fmla="*/ 862972 w 68"/>
                <a:gd name="T3" fmla="*/ 0 h 106"/>
                <a:gd name="T4" fmla="*/ 11325694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857DCC5E-8A24-564D-B99F-D70A90505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1608"/>
              <a:ext cx="161" cy="252"/>
            </a:xfrm>
            <a:custGeom>
              <a:avLst/>
              <a:gdLst>
                <a:gd name="T0" fmla="*/ 11325694 w 68"/>
                <a:gd name="T1" fmla="*/ 19520664 h 106"/>
                <a:gd name="T2" fmla="*/ 862972 w 68"/>
                <a:gd name="T3" fmla="*/ 0 h 106"/>
                <a:gd name="T4" fmla="*/ 11325694 w 68"/>
                <a:gd name="T5" fmla="*/ 19520664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1F3D6B55-627B-A348-A2BE-98375D8C3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1695"/>
              <a:ext cx="161" cy="250"/>
            </a:xfrm>
            <a:custGeom>
              <a:avLst/>
              <a:gdLst>
                <a:gd name="T0" fmla="*/ 652661 w 68"/>
                <a:gd name="T1" fmla="*/ 17483429 h 106"/>
                <a:gd name="T2" fmla="*/ 11166491 w 68"/>
                <a:gd name="T3" fmla="*/ 0 h 106"/>
                <a:gd name="T4" fmla="*/ 652661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72AD1ED7-41C6-6242-8E2A-0BD8337C2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486"/>
              <a:ext cx="22" cy="1048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35 h 1049"/>
                <a:gd name="T4" fmla="*/ 34 w 21"/>
                <a:gd name="T5" fmla="*/ 1035 h 1049"/>
                <a:gd name="T6" fmla="*/ 38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E17EB97-BAB3-2F4E-9B9F-8CE28F021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049"/>
              <a:ext cx="126" cy="194"/>
            </a:xfrm>
            <a:custGeom>
              <a:avLst/>
              <a:gdLst>
                <a:gd name="T0" fmla="*/ 9387604 w 53"/>
                <a:gd name="T1" fmla="*/ 14114446 h 82"/>
                <a:gd name="T2" fmla="*/ 783694 w 53"/>
                <a:gd name="T3" fmla="*/ 0 h 82"/>
                <a:gd name="T4" fmla="*/ 9387604 w 53"/>
                <a:gd name="T5" fmla="*/ 14114446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DC270C6A-3002-7A46-88B9-F5007F773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884"/>
              <a:ext cx="124" cy="197"/>
            </a:xfrm>
            <a:custGeom>
              <a:avLst/>
              <a:gdLst>
                <a:gd name="T0" fmla="*/ 583618 w 52"/>
                <a:gd name="T1" fmla="*/ 14962772 h 83"/>
                <a:gd name="T2" fmla="*/ 9429900 w 52"/>
                <a:gd name="T3" fmla="*/ 0 h 83"/>
                <a:gd name="T4" fmla="*/ 583618 w 52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2812D01B-6ABF-4440-8A20-1EF62C8A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277"/>
              <a:ext cx="126" cy="195"/>
            </a:xfrm>
            <a:custGeom>
              <a:avLst/>
              <a:gdLst>
                <a:gd name="T0" fmla="*/ 9387604 w 53"/>
                <a:gd name="T1" fmla="*/ 12951479 h 83"/>
                <a:gd name="T2" fmla="*/ 783694 w 53"/>
                <a:gd name="T3" fmla="*/ 0 h 83"/>
                <a:gd name="T4" fmla="*/ 9387604 w 53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E5597DE2-2B14-6A40-8E21-D82FA3694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1114"/>
              <a:ext cx="124" cy="194"/>
            </a:xfrm>
            <a:custGeom>
              <a:avLst/>
              <a:gdLst>
                <a:gd name="T0" fmla="*/ 583618 w 52"/>
                <a:gd name="T1" fmla="*/ 14114446 h 82"/>
                <a:gd name="T2" fmla="*/ 9429900 w 52"/>
                <a:gd name="T3" fmla="*/ 0 h 82"/>
                <a:gd name="T4" fmla="*/ 583618 w 52"/>
                <a:gd name="T5" fmla="*/ 14114446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640AA8BF-70E8-9148-B255-E6ACC6A1D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1372"/>
              <a:ext cx="124" cy="195"/>
            </a:xfrm>
            <a:custGeom>
              <a:avLst/>
              <a:gdLst>
                <a:gd name="T0" fmla="*/ 583618 w 52"/>
                <a:gd name="T1" fmla="*/ 12951479 h 83"/>
                <a:gd name="T2" fmla="*/ 9429900 w 52"/>
                <a:gd name="T3" fmla="*/ 0 h 83"/>
                <a:gd name="T4" fmla="*/ 583618 w 52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13494BBD-07E3-4E40-800C-190F3C09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793"/>
              <a:ext cx="126" cy="195"/>
            </a:xfrm>
            <a:custGeom>
              <a:avLst/>
              <a:gdLst>
                <a:gd name="T0" fmla="*/ 9387604 w 53"/>
                <a:gd name="T1" fmla="*/ 12951479 h 83"/>
                <a:gd name="T2" fmla="*/ 783694 w 53"/>
                <a:gd name="T3" fmla="*/ 0 h 83"/>
                <a:gd name="T4" fmla="*/ 9387604 w 53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B75D9C09-33B5-6D44-8403-C6EC8DC9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630"/>
              <a:ext cx="124" cy="195"/>
            </a:xfrm>
            <a:custGeom>
              <a:avLst/>
              <a:gdLst>
                <a:gd name="T0" fmla="*/ 583618 w 52"/>
                <a:gd name="T1" fmla="*/ 12951479 h 83"/>
                <a:gd name="T2" fmla="*/ 9429900 w 52"/>
                <a:gd name="T3" fmla="*/ 0 h 83"/>
                <a:gd name="T4" fmla="*/ 583618 w 52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BFF51B3D-3961-5A4A-81A3-5F3F68D68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545"/>
              <a:ext cx="126" cy="197"/>
            </a:xfrm>
            <a:custGeom>
              <a:avLst/>
              <a:gdLst>
                <a:gd name="T0" fmla="*/ 9387604 w 53"/>
                <a:gd name="T1" fmla="*/ 14962772 h 83"/>
                <a:gd name="T2" fmla="*/ 783694 w 53"/>
                <a:gd name="T3" fmla="*/ 0 h 83"/>
                <a:gd name="T4" fmla="*/ 9387604 w 53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2BF77DEC-F79A-B246-AB88-F3B84390D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316"/>
              <a:ext cx="126" cy="195"/>
            </a:xfrm>
            <a:custGeom>
              <a:avLst/>
              <a:gdLst>
                <a:gd name="T0" fmla="*/ 9387604 w 53"/>
                <a:gd name="T1" fmla="*/ 12951479 h 83"/>
                <a:gd name="T2" fmla="*/ 783694 w 53"/>
                <a:gd name="T3" fmla="*/ 0 h 83"/>
                <a:gd name="T4" fmla="*/ 9387604 w 53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62F14061-814B-904C-9C28-8E371331C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386"/>
              <a:ext cx="124" cy="192"/>
            </a:xfrm>
            <a:custGeom>
              <a:avLst/>
              <a:gdLst>
                <a:gd name="T0" fmla="*/ 583618 w 52"/>
                <a:gd name="T1" fmla="*/ 12224226 h 82"/>
                <a:gd name="T2" fmla="*/ 9429900 w 52"/>
                <a:gd name="T3" fmla="*/ 0 h 82"/>
                <a:gd name="T4" fmla="*/ 583618 w 52"/>
                <a:gd name="T5" fmla="*/ 12224226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1203B7FB-9DCC-874B-88DB-CBA4EC621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" y="1061"/>
              <a:ext cx="265" cy="1242"/>
            </a:xfrm>
            <a:custGeom>
              <a:avLst/>
              <a:gdLst>
                <a:gd name="T0" fmla="*/ 8808049 w 112"/>
                <a:gd name="T1" fmla="*/ 83743631 h 525"/>
                <a:gd name="T2" fmla="*/ 8808049 w 112"/>
                <a:gd name="T3" fmla="*/ 73777104 h 525"/>
                <a:gd name="T4" fmla="*/ 522701 w 112"/>
                <a:gd name="T5" fmla="*/ 58969789 h 525"/>
                <a:gd name="T6" fmla="*/ 8808049 w 112"/>
                <a:gd name="T7" fmla="*/ 70515891 h 525"/>
                <a:gd name="T8" fmla="*/ 8808049 w 112"/>
                <a:gd name="T9" fmla="*/ 57647345 h 525"/>
                <a:gd name="T10" fmla="*/ 522701 w 112"/>
                <a:gd name="T11" fmla="*/ 42800070 h 525"/>
                <a:gd name="T12" fmla="*/ 8589568 w 112"/>
                <a:gd name="T13" fmla="*/ 54021552 h 525"/>
                <a:gd name="T14" fmla="*/ 8589568 w 112"/>
                <a:gd name="T15" fmla="*/ 36786876 h 525"/>
                <a:gd name="T16" fmla="*/ 1236748 w 112"/>
                <a:gd name="T17" fmla="*/ 22522508 h 525"/>
                <a:gd name="T18" fmla="*/ 8589568 w 112"/>
                <a:gd name="T19" fmla="*/ 31462581 h 525"/>
                <a:gd name="T20" fmla="*/ 8589568 w 112"/>
                <a:gd name="T21" fmla="*/ 20134582 h 525"/>
                <a:gd name="T22" fmla="*/ 857609 w 112"/>
                <a:gd name="T23" fmla="*/ 5688036 h 525"/>
                <a:gd name="T24" fmla="*/ 8589568 w 112"/>
                <a:gd name="T25" fmla="*/ 15121286 h 525"/>
                <a:gd name="T26" fmla="*/ 8589568 w 112"/>
                <a:gd name="T27" fmla="*/ 9587878 h 525"/>
                <a:gd name="T28" fmla="*/ 9979536 w 112"/>
                <a:gd name="T29" fmla="*/ 9587878 h 525"/>
                <a:gd name="T30" fmla="*/ 17761048 w 112"/>
                <a:gd name="T31" fmla="*/ 0 h 525"/>
                <a:gd name="T32" fmla="*/ 10188706 w 112"/>
                <a:gd name="T33" fmla="*/ 14469007 h 525"/>
                <a:gd name="T34" fmla="*/ 10188706 w 112"/>
                <a:gd name="T35" fmla="*/ 27836939 h 525"/>
                <a:gd name="T36" fmla="*/ 18278638 w 112"/>
                <a:gd name="T37" fmla="*/ 15977554 h 525"/>
                <a:gd name="T38" fmla="*/ 10188706 w 112"/>
                <a:gd name="T39" fmla="*/ 30759318 h 525"/>
                <a:gd name="T40" fmla="*/ 10188706 w 112"/>
                <a:gd name="T41" fmla="*/ 45450912 h 525"/>
                <a:gd name="T42" fmla="*/ 18069439 w 112"/>
                <a:gd name="T43" fmla="*/ 35122267 h 525"/>
                <a:gd name="T44" fmla="*/ 10188706 w 112"/>
                <a:gd name="T45" fmla="*/ 49876674 h 525"/>
                <a:gd name="T46" fmla="*/ 10188706 w 112"/>
                <a:gd name="T47" fmla="*/ 63828022 h 525"/>
                <a:gd name="T48" fmla="*/ 18069439 w 112"/>
                <a:gd name="T49" fmla="*/ 53803833 h 525"/>
                <a:gd name="T50" fmla="*/ 10188706 w 112"/>
                <a:gd name="T51" fmla="*/ 68242163 h 525"/>
                <a:gd name="T52" fmla="*/ 10343996 w 112"/>
                <a:gd name="T53" fmla="*/ 84627850 h 525"/>
                <a:gd name="T54" fmla="*/ 18658077 w 112"/>
                <a:gd name="T55" fmla="*/ 71389207 h 525"/>
                <a:gd name="T56" fmla="*/ 10343996 w 112"/>
                <a:gd name="T57" fmla="*/ 86352555 h 525"/>
                <a:gd name="T58" fmla="*/ 10343996 w 112"/>
                <a:gd name="T59" fmla="*/ 90276923 h 525"/>
                <a:gd name="T60" fmla="*/ 8808049 w 112"/>
                <a:gd name="T61" fmla="*/ 90276923 h 525"/>
                <a:gd name="T62" fmla="*/ 8808049 w 112"/>
                <a:gd name="T63" fmla="*/ 89053550 h 525"/>
                <a:gd name="T64" fmla="*/ 1236748 w 112"/>
                <a:gd name="T65" fmla="*/ 74672880 h 525"/>
                <a:gd name="T66" fmla="*/ 8808049 w 112"/>
                <a:gd name="T67" fmla="*/ 83743631 h 5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F2BF0542-738C-7B45-85C1-A52DE435F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8" y="1710"/>
              <a:ext cx="378" cy="1786"/>
            </a:xfrm>
            <a:custGeom>
              <a:avLst/>
              <a:gdLst>
                <a:gd name="T0" fmla="*/ 14510206 w 160"/>
                <a:gd name="T1" fmla="*/ 118229923 h 756"/>
                <a:gd name="T2" fmla="*/ 14510206 w 160"/>
                <a:gd name="T3" fmla="*/ 104079965 h 756"/>
                <a:gd name="T4" fmla="*/ 26157702 w 160"/>
                <a:gd name="T5" fmla="*/ 83163018 h 756"/>
                <a:gd name="T6" fmla="*/ 14510206 w 160"/>
                <a:gd name="T7" fmla="*/ 99310608 h 756"/>
                <a:gd name="T8" fmla="*/ 14510206 w 160"/>
                <a:gd name="T9" fmla="*/ 81115617 h 756"/>
                <a:gd name="T10" fmla="*/ 26157702 w 160"/>
                <a:gd name="T11" fmla="*/ 60420418 h 756"/>
                <a:gd name="T12" fmla="*/ 14847875 w 160"/>
                <a:gd name="T13" fmla="*/ 76243126 h 756"/>
                <a:gd name="T14" fmla="*/ 14847875 w 160"/>
                <a:gd name="T15" fmla="*/ 52129709 h 756"/>
                <a:gd name="T16" fmla="*/ 25272362 w 160"/>
                <a:gd name="T17" fmla="*/ 31915735 h 756"/>
                <a:gd name="T18" fmla="*/ 14847875 w 160"/>
                <a:gd name="T19" fmla="*/ 44338889 h 756"/>
                <a:gd name="T20" fmla="*/ 14847875 w 160"/>
                <a:gd name="T21" fmla="*/ 28504560 h 756"/>
                <a:gd name="T22" fmla="*/ 25629891 w 160"/>
                <a:gd name="T23" fmla="*/ 7917043 h 756"/>
                <a:gd name="T24" fmla="*/ 14847875 w 160"/>
                <a:gd name="T25" fmla="*/ 21426689 h 756"/>
                <a:gd name="T26" fmla="*/ 12847811 w 160"/>
                <a:gd name="T27" fmla="*/ 13623958 h 756"/>
                <a:gd name="T28" fmla="*/ 2198779 w 160"/>
                <a:gd name="T29" fmla="*/ 0 h 756"/>
                <a:gd name="T30" fmla="*/ 12641964 w 160"/>
                <a:gd name="T31" fmla="*/ 20429154 h 756"/>
                <a:gd name="T32" fmla="*/ 12641964 w 160"/>
                <a:gd name="T33" fmla="*/ 39463513 h 756"/>
                <a:gd name="T34" fmla="*/ 1212933 w 160"/>
                <a:gd name="T35" fmla="*/ 22424248 h 756"/>
                <a:gd name="T36" fmla="*/ 12641964 w 160"/>
                <a:gd name="T37" fmla="*/ 43547908 h 756"/>
                <a:gd name="T38" fmla="*/ 12641964 w 160"/>
                <a:gd name="T39" fmla="*/ 64101435 h 756"/>
                <a:gd name="T40" fmla="*/ 1728511 w 160"/>
                <a:gd name="T41" fmla="*/ 49417923 h 756"/>
                <a:gd name="T42" fmla="*/ 12641964 w 160"/>
                <a:gd name="T43" fmla="*/ 70319783 h 756"/>
                <a:gd name="T44" fmla="*/ 12641964 w 160"/>
                <a:gd name="T45" fmla="*/ 89878598 h 756"/>
                <a:gd name="T46" fmla="*/ 1728511 w 160"/>
                <a:gd name="T47" fmla="*/ 75884983 h 756"/>
                <a:gd name="T48" fmla="*/ 12641964 w 160"/>
                <a:gd name="T49" fmla="*/ 96468614 h 756"/>
                <a:gd name="T50" fmla="*/ 12490835 w 160"/>
                <a:gd name="T51" fmla="*/ 119226282 h 756"/>
                <a:gd name="T52" fmla="*/ 846214 w 160"/>
                <a:gd name="T53" fmla="*/ 100665043 h 756"/>
                <a:gd name="T54" fmla="*/ 12490835 w 160"/>
                <a:gd name="T55" fmla="*/ 121583202 h 756"/>
                <a:gd name="T56" fmla="*/ 12490835 w 160"/>
                <a:gd name="T57" fmla="*/ 127501751 h 756"/>
                <a:gd name="T58" fmla="*/ 14510206 w 160"/>
                <a:gd name="T59" fmla="*/ 127501751 h 756"/>
                <a:gd name="T60" fmla="*/ 14510206 w 160"/>
                <a:gd name="T61" fmla="*/ 125816327 h 756"/>
                <a:gd name="T62" fmla="*/ 25272362 w 160"/>
                <a:gd name="T63" fmla="*/ 105450900 h 756"/>
                <a:gd name="T64" fmla="*/ 14510206 w 160"/>
                <a:gd name="T65" fmla="*/ 118229923 h 7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94">
              <a:extLst>
                <a:ext uri="{FF2B5EF4-FFF2-40B4-BE49-F238E27FC236}">
                  <a16:creationId xmlns:a16="http://schemas.microsoft.com/office/drawing/2014/main" id="{FD0955CA-C258-D54E-B8C9-42BECEACA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" y="2924"/>
              <a:ext cx="360" cy="559"/>
            </a:xfrm>
            <a:custGeom>
              <a:avLst/>
              <a:gdLst>
                <a:gd name="T0" fmla="*/ 25174850 w 152"/>
                <a:gd name="T1" fmla="*/ 39076397 h 237"/>
                <a:gd name="T2" fmla="*/ 1932556 w 152"/>
                <a:gd name="T3" fmla="*/ 0 h 237"/>
                <a:gd name="T4" fmla="*/ 25174850 w 152"/>
                <a:gd name="T5" fmla="*/ 39076397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95">
              <a:extLst>
                <a:ext uri="{FF2B5EF4-FFF2-40B4-BE49-F238E27FC236}">
                  <a16:creationId xmlns:a16="http://schemas.microsoft.com/office/drawing/2014/main" id="{D13AC799-B046-8E42-84E6-81A5722AB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3" y="2992"/>
              <a:ext cx="305" cy="520"/>
            </a:xfrm>
            <a:custGeom>
              <a:avLst/>
              <a:gdLst>
                <a:gd name="T0" fmla="*/ 19128962 w 129"/>
                <a:gd name="T1" fmla="*/ 33471424 h 220"/>
                <a:gd name="T2" fmla="*/ 18408346 w 129"/>
                <a:gd name="T3" fmla="*/ 32264239 h 220"/>
                <a:gd name="T4" fmla="*/ 17025537 w 129"/>
                <a:gd name="T5" fmla="*/ 30254581 h 220"/>
                <a:gd name="T6" fmla="*/ 16392792 w 129"/>
                <a:gd name="T7" fmla="*/ 29407118 h 220"/>
                <a:gd name="T8" fmla="*/ 15012048 w 129"/>
                <a:gd name="T9" fmla="*/ 26821624 h 220"/>
                <a:gd name="T10" fmla="*/ 14852885 w 129"/>
                <a:gd name="T11" fmla="*/ 26151043 h 220"/>
                <a:gd name="T12" fmla="*/ 14003474 w 129"/>
                <a:gd name="T13" fmla="*/ 24773618 h 220"/>
                <a:gd name="T14" fmla="*/ 13270834 w 129"/>
                <a:gd name="T15" fmla="*/ 23659156 h 220"/>
                <a:gd name="T16" fmla="*/ 12996556 w 129"/>
                <a:gd name="T17" fmla="*/ 22924741 h 220"/>
                <a:gd name="T18" fmla="*/ 12636318 w 129"/>
                <a:gd name="T19" fmla="*/ 22407367 h 220"/>
                <a:gd name="T20" fmla="*/ 11627338 w 129"/>
                <a:gd name="T21" fmla="*/ 21073768 h 220"/>
                <a:gd name="T22" fmla="*/ 11255283 w 129"/>
                <a:gd name="T23" fmla="*/ 20555652 h 220"/>
                <a:gd name="T24" fmla="*/ 10738896 w 129"/>
                <a:gd name="T25" fmla="*/ 19556143 h 220"/>
                <a:gd name="T26" fmla="*/ 10246619 w 129"/>
                <a:gd name="T27" fmla="*/ 18706579 h 220"/>
                <a:gd name="T28" fmla="*/ 9373511 w 129"/>
                <a:gd name="T29" fmla="*/ 17453665 h 220"/>
                <a:gd name="T30" fmla="*/ 8722151 w 129"/>
                <a:gd name="T31" fmla="*/ 16168547 h 220"/>
                <a:gd name="T32" fmla="*/ 8362786 w 129"/>
                <a:gd name="T33" fmla="*/ 15604824 h 220"/>
                <a:gd name="T34" fmla="*/ 8145141 w 129"/>
                <a:gd name="T35" fmla="*/ 14962629 h 220"/>
                <a:gd name="T36" fmla="*/ 7870863 w 129"/>
                <a:gd name="T37" fmla="*/ 14603198 h 220"/>
                <a:gd name="T38" fmla="*/ 7654077 w 129"/>
                <a:gd name="T39" fmla="*/ 14444517 h 220"/>
                <a:gd name="T40" fmla="*/ 7357969 w 129"/>
                <a:gd name="T41" fmla="*/ 13714586 h 220"/>
                <a:gd name="T42" fmla="*/ 6129559 w 129"/>
                <a:gd name="T43" fmla="*/ 11859085 h 220"/>
                <a:gd name="T44" fmla="*/ 5769373 w 129"/>
                <a:gd name="T45" fmla="*/ 11216152 h 220"/>
                <a:gd name="T46" fmla="*/ 5277980 w 129"/>
                <a:gd name="T47" fmla="*/ 10341119 h 220"/>
                <a:gd name="T48" fmla="*/ 4608084 w 129"/>
                <a:gd name="T49" fmla="*/ 8964419 h 220"/>
                <a:gd name="T50" fmla="*/ 4608084 w 129"/>
                <a:gd name="T51" fmla="*/ 8337928 h 220"/>
                <a:gd name="T52" fmla="*/ 3908759 w 129"/>
                <a:gd name="T53" fmla="*/ 7962141 h 220"/>
                <a:gd name="T54" fmla="*/ 3379674 w 129"/>
                <a:gd name="T55" fmla="*/ 7630667 h 220"/>
                <a:gd name="T56" fmla="*/ 3112059 w 129"/>
                <a:gd name="T57" fmla="*/ 6840539 h 220"/>
                <a:gd name="T58" fmla="*/ 2904380 w 129"/>
                <a:gd name="T59" fmla="*/ 6840539 h 220"/>
                <a:gd name="T60" fmla="*/ 2752027 w 129"/>
                <a:gd name="T61" fmla="*/ 6470476 h 220"/>
                <a:gd name="T62" fmla="*/ 2752027 w 129"/>
                <a:gd name="T63" fmla="*/ 5595822 h 220"/>
                <a:gd name="T64" fmla="*/ 2013428 w 129"/>
                <a:gd name="T65" fmla="*/ 5263700 h 220"/>
                <a:gd name="T66" fmla="*/ 2013428 w 129"/>
                <a:gd name="T67" fmla="*/ 4952946 h 220"/>
                <a:gd name="T68" fmla="*/ 1523276 w 129"/>
                <a:gd name="T69" fmla="*/ 4375089 h 220"/>
                <a:gd name="T70" fmla="*/ 1369218 w 129"/>
                <a:gd name="T71" fmla="*/ 3895705 h 220"/>
                <a:gd name="T72" fmla="*/ 1741302 w 129"/>
                <a:gd name="T73" fmla="*/ 3895705 h 220"/>
                <a:gd name="T74" fmla="*/ 1004079 w 129"/>
                <a:gd name="T75" fmla="*/ 3101984 h 220"/>
                <a:gd name="T76" fmla="*/ 519557 w 129"/>
                <a:gd name="T77" fmla="*/ 1365844 h 220"/>
                <a:gd name="T78" fmla="*/ 360177 w 129"/>
                <a:gd name="T79" fmla="*/ 1001619 h 220"/>
                <a:gd name="T80" fmla="*/ 0 w 129"/>
                <a:gd name="T81" fmla="*/ 0 h 220"/>
                <a:gd name="T82" fmla="*/ 360177 w 129"/>
                <a:gd name="T83" fmla="*/ 518022 h 220"/>
                <a:gd name="T84" fmla="*/ 519557 w 129"/>
                <a:gd name="T85" fmla="*/ 1224416 h 220"/>
                <a:gd name="T86" fmla="*/ 1856554 w 129"/>
                <a:gd name="T87" fmla="*/ 2737509 h 220"/>
                <a:gd name="T88" fmla="*/ 3601544 w 129"/>
                <a:gd name="T89" fmla="*/ 5468946 h 220"/>
                <a:gd name="T90" fmla="*/ 5277980 w 129"/>
                <a:gd name="T91" fmla="*/ 8114167 h 220"/>
                <a:gd name="T92" fmla="*/ 6649260 w 129"/>
                <a:gd name="T93" fmla="*/ 10341119 h 220"/>
                <a:gd name="T94" fmla="*/ 7870863 w 129"/>
                <a:gd name="T95" fmla="*/ 12441473 h 220"/>
                <a:gd name="T96" fmla="*/ 9734068 w 129"/>
                <a:gd name="T97" fmla="*/ 15964170 h 220"/>
                <a:gd name="T98" fmla="*/ 10738896 w 129"/>
                <a:gd name="T99" fmla="*/ 17820031 h 220"/>
                <a:gd name="T100" fmla="*/ 11966394 w 129"/>
                <a:gd name="T101" fmla="*/ 20403462 h 220"/>
                <a:gd name="T102" fmla="*/ 17244374 w 129"/>
                <a:gd name="T103" fmla="*/ 28405480 h 220"/>
                <a:gd name="T104" fmla="*/ 18249228 w 129"/>
                <a:gd name="T105" fmla="*/ 30553782 h 220"/>
                <a:gd name="T106" fmla="*/ 21361443 w 129"/>
                <a:gd name="T107" fmla="*/ 37010565 h 2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96">
              <a:extLst>
                <a:ext uri="{FF2B5EF4-FFF2-40B4-BE49-F238E27FC236}">
                  <a16:creationId xmlns:a16="http://schemas.microsoft.com/office/drawing/2014/main" id="{5A8DED04-537A-DF4A-97B4-CB6887E8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10560169 w 98"/>
                <a:gd name="T1" fmla="*/ 637664 h 188"/>
                <a:gd name="T2" fmla="*/ 2421884 w 98"/>
                <a:gd name="T3" fmla="*/ 31579481 h 188"/>
                <a:gd name="T4" fmla="*/ 13727260 w 98"/>
                <a:gd name="T5" fmla="*/ 19481631 h 188"/>
                <a:gd name="T6" fmla="*/ 10560169 w 98"/>
                <a:gd name="T7" fmla="*/ 637664 h 1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BC44EBF0-40BB-BD47-B917-2D2DE4E71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88"/>
              <a:ext cx="119" cy="371"/>
            </a:xfrm>
            <a:custGeom>
              <a:avLst/>
              <a:gdLst>
                <a:gd name="T0" fmla="*/ 3371763 w 50"/>
                <a:gd name="T1" fmla="*/ 0 h 157"/>
                <a:gd name="T2" fmla="*/ 0 w 50"/>
                <a:gd name="T3" fmla="*/ 26583067 h 157"/>
                <a:gd name="T4" fmla="*/ 6769836 w 50"/>
                <a:gd name="T5" fmla="*/ 18768762 h 157"/>
                <a:gd name="T6" fmla="*/ 3371763 w 50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98">
              <a:extLst>
                <a:ext uri="{FF2B5EF4-FFF2-40B4-BE49-F238E27FC236}">
                  <a16:creationId xmlns:a16="http://schemas.microsoft.com/office/drawing/2014/main" id="{73C81996-2B5C-B540-AE9E-1C9F2C504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757"/>
              <a:ext cx="252" cy="499"/>
            </a:xfrm>
            <a:custGeom>
              <a:avLst/>
              <a:gdLst>
                <a:gd name="T0" fmla="*/ 10832050 w 107"/>
                <a:gd name="T1" fmla="*/ 645879 h 211"/>
                <a:gd name="T2" fmla="*/ 2599121 w 107"/>
                <a:gd name="T3" fmla="*/ 36123920 h 211"/>
                <a:gd name="T4" fmla="*/ 14071258 w 107"/>
                <a:gd name="T5" fmla="*/ 22224015 h 211"/>
                <a:gd name="T6" fmla="*/ 10832050 w 107"/>
                <a:gd name="T7" fmla="*/ 645879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99">
              <a:extLst>
                <a:ext uri="{FF2B5EF4-FFF2-40B4-BE49-F238E27FC236}">
                  <a16:creationId xmlns:a16="http://schemas.microsoft.com/office/drawing/2014/main" id="{1EC97E74-C1C6-2B49-A211-AAD66FB1F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3371565 w 54"/>
                <a:gd name="T1" fmla="*/ 0 h 176"/>
                <a:gd name="T2" fmla="*/ 0 w 54"/>
                <a:gd name="T3" fmla="*/ 29886435 h 176"/>
                <a:gd name="T4" fmla="*/ 6702376 w 54"/>
                <a:gd name="T5" fmla="*/ 21188627 h 176"/>
                <a:gd name="T6" fmla="*/ 3371565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00">
              <a:extLst>
                <a:ext uri="{FF2B5EF4-FFF2-40B4-BE49-F238E27FC236}">
                  <a16:creationId xmlns:a16="http://schemas.microsoft.com/office/drawing/2014/main" id="{A125D077-43CA-5F4B-A775-7E78366D3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3016"/>
              <a:ext cx="256" cy="499"/>
            </a:xfrm>
            <a:custGeom>
              <a:avLst/>
              <a:gdLst>
                <a:gd name="T0" fmla="*/ 12010226 w 108"/>
                <a:gd name="T1" fmla="*/ 520502 h 211"/>
                <a:gd name="T2" fmla="*/ 2664737 w 108"/>
                <a:gd name="T3" fmla="*/ 36123920 h 211"/>
                <a:gd name="T4" fmla="*/ 15359791 w 108"/>
                <a:gd name="T5" fmla="*/ 22224015 h 211"/>
                <a:gd name="T6" fmla="*/ 12010226 w 108"/>
                <a:gd name="T7" fmla="*/ 520502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01">
              <a:extLst>
                <a:ext uri="{FF2B5EF4-FFF2-40B4-BE49-F238E27FC236}">
                  <a16:creationId xmlns:a16="http://schemas.microsoft.com/office/drawing/2014/main" id="{F83A2713-A6E2-4C42-B752-C883E4131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3489353 w 54"/>
                <a:gd name="T1" fmla="*/ 0 h 176"/>
                <a:gd name="T2" fmla="*/ 0 w 54"/>
                <a:gd name="T3" fmla="*/ 29886435 h 176"/>
                <a:gd name="T4" fmla="*/ 6860956 w 54"/>
                <a:gd name="T5" fmla="*/ 21405020 h 176"/>
                <a:gd name="T6" fmla="*/ 3489353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02">
              <a:extLst>
                <a:ext uri="{FF2B5EF4-FFF2-40B4-BE49-F238E27FC236}">
                  <a16:creationId xmlns:a16="http://schemas.microsoft.com/office/drawing/2014/main" id="{837E680F-0C85-3D47-9D10-C7BD6299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1527"/>
              <a:ext cx="256" cy="497"/>
            </a:xfrm>
            <a:custGeom>
              <a:avLst/>
              <a:gdLst>
                <a:gd name="T0" fmla="*/ 7073252 w 108"/>
                <a:gd name="T1" fmla="*/ 524326 h 210"/>
                <a:gd name="T2" fmla="*/ 16263007 w 108"/>
                <a:gd name="T3" fmla="*/ 36307180 h 210"/>
                <a:gd name="T4" fmla="*/ 3874053 w 108"/>
                <a:gd name="T5" fmla="*/ 22140257 h 210"/>
                <a:gd name="T6" fmla="*/ 7073252 w 108"/>
                <a:gd name="T7" fmla="*/ 524326 h 2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03">
              <a:extLst>
                <a:ext uri="{FF2B5EF4-FFF2-40B4-BE49-F238E27FC236}">
                  <a16:creationId xmlns:a16="http://schemas.microsoft.com/office/drawing/2014/main" id="{5134AE3D-D507-5C46-A402-B5173DAD4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" y="1536"/>
              <a:ext cx="126" cy="418"/>
            </a:xfrm>
            <a:custGeom>
              <a:avLst/>
              <a:gdLst>
                <a:gd name="T0" fmla="*/ 4980005 w 54"/>
                <a:gd name="T1" fmla="*/ 0 h 177"/>
                <a:gd name="T2" fmla="*/ 7659276 w 54"/>
                <a:gd name="T3" fmla="*/ 29703538 h 177"/>
                <a:gd name="T4" fmla="*/ 2421722 w 54"/>
                <a:gd name="T5" fmla="*/ 20820448 h 177"/>
                <a:gd name="T6" fmla="*/ 4980005 w 54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04">
              <a:extLst>
                <a:ext uri="{FF2B5EF4-FFF2-40B4-BE49-F238E27FC236}">
                  <a16:creationId xmlns:a16="http://schemas.microsoft.com/office/drawing/2014/main" id="{30DBC9D8-3C79-D04C-9486-04076D1B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2272"/>
              <a:ext cx="356" cy="559"/>
            </a:xfrm>
            <a:custGeom>
              <a:avLst/>
              <a:gdLst>
                <a:gd name="T0" fmla="*/ 23440158 w 151"/>
                <a:gd name="T1" fmla="*/ 39076397 h 237"/>
                <a:gd name="T2" fmla="*/ 1676255 w 151"/>
                <a:gd name="T3" fmla="*/ 0 h 237"/>
                <a:gd name="T4" fmla="*/ 23440158 w 151"/>
                <a:gd name="T5" fmla="*/ 39076397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05">
              <a:extLst>
                <a:ext uri="{FF2B5EF4-FFF2-40B4-BE49-F238E27FC236}">
                  <a16:creationId xmlns:a16="http://schemas.microsoft.com/office/drawing/2014/main" id="{548A8097-38E7-6D49-82A7-9887BE30B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1863"/>
              <a:ext cx="356" cy="561"/>
            </a:xfrm>
            <a:custGeom>
              <a:avLst/>
              <a:gdLst>
                <a:gd name="T0" fmla="*/ 1177014 w 151"/>
                <a:gd name="T1" fmla="*/ 41088161 h 237"/>
                <a:gd name="T2" fmla="*/ 22941013 w 151"/>
                <a:gd name="T3" fmla="*/ 0 h 237"/>
                <a:gd name="T4" fmla="*/ 1177014 w 151"/>
                <a:gd name="T5" fmla="*/ 41088161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48C97A99-5A70-CE4C-BE1B-472A4B46B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462"/>
              <a:ext cx="356" cy="562"/>
            </a:xfrm>
            <a:custGeom>
              <a:avLst/>
              <a:gdLst>
                <a:gd name="T0" fmla="*/ 1325895 w 151"/>
                <a:gd name="T1" fmla="*/ 39886425 h 238"/>
                <a:gd name="T2" fmla="*/ 22941013 w 151"/>
                <a:gd name="T3" fmla="*/ 0 h 238"/>
                <a:gd name="T4" fmla="*/ 1325895 w 151"/>
                <a:gd name="T5" fmla="*/ 39886425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07">
              <a:extLst>
                <a:ext uri="{FF2B5EF4-FFF2-40B4-BE49-F238E27FC236}">
                  <a16:creationId xmlns:a16="http://schemas.microsoft.com/office/drawing/2014/main" id="{5C9CCD27-6CE5-5442-9342-D5D010747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3096"/>
              <a:ext cx="351" cy="562"/>
            </a:xfrm>
            <a:custGeom>
              <a:avLst/>
              <a:gdLst>
                <a:gd name="T0" fmla="*/ 1114413 w 149"/>
                <a:gd name="T1" fmla="*/ 39886425 h 238"/>
                <a:gd name="T2" fmla="*/ 22686258 w 149"/>
                <a:gd name="T3" fmla="*/ 0 h 238"/>
                <a:gd name="T4" fmla="*/ 1114413 w 149"/>
                <a:gd name="T5" fmla="*/ 39886425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08">
              <a:extLst>
                <a:ext uri="{FF2B5EF4-FFF2-40B4-BE49-F238E27FC236}">
                  <a16:creationId xmlns:a16="http://schemas.microsoft.com/office/drawing/2014/main" id="{AE35BE1A-384C-8642-8C40-76C315F43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1604"/>
              <a:ext cx="356" cy="553"/>
            </a:xfrm>
            <a:custGeom>
              <a:avLst/>
              <a:gdLst>
                <a:gd name="T0" fmla="*/ 23568160 w 151"/>
                <a:gd name="T1" fmla="*/ 37515464 h 235"/>
                <a:gd name="T2" fmla="*/ 1798484 w 151"/>
                <a:gd name="T3" fmla="*/ 0 h 235"/>
                <a:gd name="T4" fmla="*/ 23568160 w 151"/>
                <a:gd name="T5" fmla="*/ 37515464 h 2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09">
              <a:extLst>
                <a:ext uri="{FF2B5EF4-FFF2-40B4-BE49-F238E27FC236}">
                  <a16:creationId xmlns:a16="http://schemas.microsoft.com/office/drawing/2014/main" id="{4501BAA4-07E1-DD4F-9C99-7AFFDF130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" y="1138"/>
              <a:ext cx="354" cy="557"/>
            </a:xfrm>
            <a:custGeom>
              <a:avLst/>
              <a:gdLst>
                <a:gd name="T0" fmla="*/ 985451 w 150"/>
                <a:gd name="T1" fmla="*/ 39292911 h 236"/>
                <a:gd name="T2" fmla="*/ 23250189 w 150"/>
                <a:gd name="T3" fmla="*/ 0 h 236"/>
                <a:gd name="T4" fmla="*/ 985451 w 150"/>
                <a:gd name="T5" fmla="*/ 39292911 h 2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10">
              <a:extLst>
                <a:ext uri="{FF2B5EF4-FFF2-40B4-BE49-F238E27FC236}">
                  <a16:creationId xmlns:a16="http://schemas.microsoft.com/office/drawing/2014/main" id="{06A5702B-73F9-FE46-9B84-003F06CE0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895"/>
              <a:ext cx="356" cy="559"/>
            </a:xfrm>
            <a:custGeom>
              <a:avLst/>
              <a:gdLst>
                <a:gd name="T0" fmla="*/ 23568160 w 151"/>
                <a:gd name="T1" fmla="*/ 39076397 h 237"/>
                <a:gd name="T2" fmla="*/ 1798484 w 151"/>
                <a:gd name="T3" fmla="*/ 0 h 237"/>
                <a:gd name="T4" fmla="*/ 23568160 w 151"/>
                <a:gd name="T5" fmla="*/ 39076397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11">
              <a:extLst>
                <a:ext uri="{FF2B5EF4-FFF2-40B4-BE49-F238E27FC236}">
                  <a16:creationId xmlns:a16="http://schemas.microsoft.com/office/drawing/2014/main" id="{025F7316-3DD3-2C40-8397-7DA5CABD2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36"/>
              <a:ext cx="358" cy="562"/>
            </a:xfrm>
            <a:custGeom>
              <a:avLst/>
              <a:gdLst>
                <a:gd name="T0" fmla="*/ 23259220 w 152"/>
                <a:gd name="T1" fmla="*/ 39886425 h 238"/>
                <a:gd name="T2" fmla="*/ 1780233 w 152"/>
                <a:gd name="T3" fmla="*/ 0 h 238"/>
                <a:gd name="T4" fmla="*/ 23259220 w 152"/>
                <a:gd name="T5" fmla="*/ 39886425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12">
              <a:extLst>
                <a:ext uri="{FF2B5EF4-FFF2-40B4-BE49-F238E27FC236}">
                  <a16:creationId xmlns:a16="http://schemas.microsoft.com/office/drawing/2014/main" id="{5AC1E3BA-22B2-F24B-B962-30F79342E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1" y="488"/>
              <a:ext cx="321" cy="500"/>
            </a:xfrm>
            <a:custGeom>
              <a:avLst/>
              <a:gdLst>
                <a:gd name="T0" fmla="*/ 986360 w 136"/>
                <a:gd name="T1" fmla="*/ 34927243 h 212"/>
                <a:gd name="T2" fmla="*/ 20959907 w 136"/>
                <a:gd name="T3" fmla="*/ 0 h 212"/>
                <a:gd name="T4" fmla="*/ 986360 w 136"/>
                <a:gd name="T5" fmla="*/ 34927243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9DA32D8C-4983-5D40-81B2-14FBB2D7E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863"/>
              <a:ext cx="301" cy="552"/>
            </a:xfrm>
            <a:custGeom>
              <a:avLst/>
              <a:gdLst>
                <a:gd name="T0" fmla="*/ 2294122 w 127"/>
                <a:gd name="T1" fmla="*/ 36141629 h 233"/>
                <a:gd name="T2" fmla="*/ 2980026 w 127"/>
                <a:gd name="T3" fmla="*/ 34887843 h 233"/>
                <a:gd name="T4" fmla="*/ 4081989 w 127"/>
                <a:gd name="T5" fmla="*/ 32447944 h 233"/>
                <a:gd name="T6" fmla="*/ 4613910 w 127"/>
                <a:gd name="T7" fmla="*/ 31389923 h 233"/>
                <a:gd name="T8" fmla="*/ 6192106 w 127"/>
                <a:gd name="T9" fmla="*/ 29107519 h 233"/>
                <a:gd name="T10" fmla="*/ 6560060 w 127"/>
                <a:gd name="T11" fmla="*/ 28065815 h 233"/>
                <a:gd name="T12" fmla="*/ 7449458 w 127"/>
                <a:gd name="T13" fmla="*/ 26667620 h 233"/>
                <a:gd name="T14" fmla="*/ 8098367 w 127"/>
                <a:gd name="T15" fmla="*/ 25482469 h 233"/>
                <a:gd name="T16" fmla="*/ 8641248 w 127"/>
                <a:gd name="T17" fmla="*/ 24730358 h 233"/>
                <a:gd name="T18" fmla="*/ 8641248 w 127"/>
                <a:gd name="T19" fmla="*/ 24066435 h 233"/>
                <a:gd name="T20" fmla="*/ 9519132 w 127"/>
                <a:gd name="T21" fmla="*/ 22444957 h 233"/>
                <a:gd name="T22" fmla="*/ 9898444 w 127"/>
                <a:gd name="T23" fmla="*/ 21783863 h 233"/>
                <a:gd name="T24" fmla="*/ 10206344 w 127"/>
                <a:gd name="T25" fmla="*/ 20885849 h 233"/>
                <a:gd name="T26" fmla="*/ 11095462 w 127"/>
                <a:gd name="T27" fmla="*/ 19844971 h 233"/>
                <a:gd name="T28" fmla="*/ 11625924 w 127"/>
                <a:gd name="T29" fmla="*/ 18603428 h 233"/>
                <a:gd name="T30" fmla="*/ 12499224 w 127"/>
                <a:gd name="T31" fmla="*/ 17192694 h 233"/>
                <a:gd name="T32" fmla="*/ 12723237 w 127"/>
                <a:gd name="T33" fmla="*/ 16508598 h 233"/>
                <a:gd name="T34" fmla="*/ 13255011 w 127"/>
                <a:gd name="T35" fmla="*/ 16007543 h 233"/>
                <a:gd name="T36" fmla="*/ 13417160 w 127"/>
                <a:gd name="T37" fmla="*/ 15255434 h 233"/>
                <a:gd name="T38" fmla="*/ 13417160 w 127"/>
                <a:gd name="T39" fmla="*/ 15093611 h 233"/>
                <a:gd name="T40" fmla="*/ 13920001 w 127"/>
                <a:gd name="T41" fmla="*/ 14381138 h 233"/>
                <a:gd name="T42" fmla="*/ 14948366 w 127"/>
                <a:gd name="T43" fmla="*/ 12443888 h 233"/>
                <a:gd name="T44" fmla="*/ 15547859 w 127"/>
                <a:gd name="T45" fmla="*/ 11412176 h 233"/>
                <a:gd name="T46" fmla="*/ 15866741 w 127"/>
                <a:gd name="T47" fmla="*/ 10870948 h 233"/>
                <a:gd name="T48" fmla="*/ 16739620 w 127"/>
                <a:gd name="T49" fmla="*/ 9089090 h 233"/>
                <a:gd name="T50" fmla="*/ 17287354 w 127"/>
                <a:gd name="T51" fmla="*/ 8974020 h 233"/>
                <a:gd name="T52" fmla="*/ 17500413 w 127"/>
                <a:gd name="T53" fmla="*/ 8063810 h 233"/>
                <a:gd name="T54" fmla="*/ 17500413 w 127"/>
                <a:gd name="T55" fmla="*/ 7558498 h 233"/>
                <a:gd name="T56" fmla="*/ 18025930 w 127"/>
                <a:gd name="T57" fmla="*/ 6660484 h 233"/>
                <a:gd name="T58" fmla="*/ 18025930 w 127"/>
                <a:gd name="T59" fmla="*/ 6504695 h 233"/>
                <a:gd name="T60" fmla="*/ 18160449 w 127"/>
                <a:gd name="T61" fmla="*/ 6159631 h 233"/>
                <a:gd name="T62" fmla="*/ 18916101 w 127"/>
                <a:gd name="T63" fmla="*/ 5618780 h 233"/>
                <a:gd name="T64" fmla="*/ 19076648 w 127"/>
                <a:gd name="T65" fmla="*/ 4885390 h 233"/>
                <a:gd name="T66" fmla="*/ 19193767 w 127"/>
                <a:gd name="T67" fmla="*/ 4588643 h 233"/>
                <a:gd name="T68" fmla="*/ 19446776 w 127"/>
                <a:gd name="T69" fmla="*/ 3999010 h 233"/>
                <a:gd name="T70" fmla="*/ 19581067 w 127"/>
                <a:gd name="T71" fmla="*/ 3336371 h 233"/>
                <a:gd name="T72" fmla="*/ 19724824 w 127"/>
                <a:gd name="T73" fmla="*/ 3999010 h 233"/>
                <a:gd name="T74" fmla="*/ 20480438 w 127"/>
                <a:gd name="T75" fmla="*/ 2811400 h 233"/>
                <a:gd name="T76" fmla="*/ 21525633 w 127"/>
                <a:gd name="T77" fmla="*/ 1408287 h 233"/>
                <a:gd name="T78" fmla="*/ 21896259 w 127"/>
                <a:gd name="T79" fmla="*/ 1030041 h 233"/>
                <a:gd name="T80" fmla="*/ 22399135 w 127"/>
                <a:gd name="T81" fmla="*/ 0 h 233"/>
                <a:gd name="T82" fmla="*/ 22399135 w 127"/>
                <a:gd name="T83" fmla="*/ 528972 h 233"/>
                <a:gd name="T84" fmla="*/ 21737791 w 127"/>
                <a:gd name="T85" fmla="*/ 1408287 h 233"/>
                <a:gd name="T86" fmla="*/ 20985016 w 127"/>
                <a:gd name="T87" fmla="*/ 3190453 h 233"/>
                <a:gd name="T88" fmla="*/ 19446776 w 127"/>
                <a:gd name="T89" fmla="*/ 6159631 h 233"/>
                <a:gd name="T90" fmla="*/ 17773002 w 127"/>
                <a:gd name="T91" fmla="*/ 9474049 h 233"/>
                <a:gd name="T92" fmla="*/ 16369082 w 127"/>
                <a:gd name="T93" fmla="*/ 12058030 h 233"/>
                <a:gd name="T94" fmla="*/ 15547859 w 127"/>
                <a:gd name="T95" fmla="*/ 13856323 h 233"/>
                <a:gd name="T96" fmla="*/ 13255011 w 127"/>
                <a:gd name="T97" fmla="*/ 17695675 h 233"/>
                <a:gd name="T98" fmla="*/ 11996395 w 127"/>
                <a:gd name="T99" fmla="*/ 19844971 h 233"/>
                <a:gd name="T100" fmla="*/ 10206344 w 127"/>
                <a:gd name="T101" fmla="*/ 22285240 h 233"/>
                <a:gd name="T102" fmla="*/ 5804823 w 127"/>
                <a:gd name="T103" fmla="*/ 31389923 h 233"/>
                <a:gd name="T104" fmla="*/ 4613910 w 127"/>
                <a:gd name="T105" fmla="*/ 33859204 h 233"/>
                <a:gd name="T106" fmla="*/ 155458 w 127"/>
                <a:gd name="T107" fmla="*/ 40209208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F8C80FD7-0B4B-5C4B-B003-FD8F4A62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1156"/>
              <a:ext cx="300" cy="550"/>
            </a:xfrm>
            <a:custGeom>
              <a:avLst/>
              <a:gdLst>
                <a:gd name="T0" fmla="*/ 2195778 w 127"/>
                <a:gd name="T1" fmla="*/ 34331024 h 233"/>
                <a:gd name="T2" fmla="*/ 2834802 w 127"/>
                <a:gd name="T3" fmla="*/ 33193449 h 233"/>
                <a:gd name="T4" fmla="*/ 3856720 w 127"/>
                <a:gd name="T5" fmla="*/ 30642740 h 233"/>
                <a:gd name="T6" fmla="*/ 4344291 w 127"/>
                <a:gd name="T7" fmla="*/ 29868968 h 233"/>
                <a:gd name="T8" fmla="*/ 6068813 w 127"/>
                <a:gd name="T9" fmla="*/ 27473463 h 233"/>
                <a:gd name="T10" fmla="*/ 6222260 w 127"/>
                <a:gd name="T11" fmla="*/ 26699601 h 233"/>
                <a:gd name="T12" fmla="*/ 7064572 w 127"/>
                <a:gd name="T13" fmla="*/ 25143840 h 233"/>
                <a:gd name="T14" fmla="*/ 7756885 w 127"/>
                <a:gd name="T15" fmla="*/ 24026415 h 233"/>
                <a:gd name="T16" fmla="*/ 8264913 w 127"/>
                <a:gd name="T17" fmla="*/ 23315975 h 233"/>
                <a:gd name="T18" fmla="*/ 8423060 w 127"/>
                <a:gd name="T19" fmla="*/ 22810816 h 233"/>
                <a:gd name="T20" fmla="*/ 9110362 w 127"/>
                <a:gd name="T21" fmla="*/ 21339084 h 233"/>
                <a:gd name="T22" fmla="*/ 9634850 w 127"/>
                <a:gd name="T23" fmla="*/ 20706476 h 233"/>
                <a:gd name="T24" fmla="*/ 9776152 w 127"/>
                <a:gd name="T25" fmla="*/ 19728004 h 233"/>
                <a:gd name="T26" fmla="*/ 10619799 w 127"/>
                <a:gd name="T27" fmla="*/ 18649511 h 233"/>
                <a:gd name="T28" fmla="*/ 11143103 w 127"/>
                <a:gd name="T29" fmla="*/ 17659589 h 233"/>
                <a:gd name="T30" fmla="*/ 11988553 w 127"/>
                <a:gd name="T31" fmla="*/ 16189637 h 233"/>
                <a:gd name="T32" fmla="*/ 12252465 w 127"/>
                <a:gd name="T33" fmla="*/ 15534165 h 233"/>
                <a:gd name="T34" fmla="*/ 12609201 w 127"/>
                <a:gd name="T35" fmla="*/ 14958423 h 233"/>
                <a:gd name="T36" fmla="*/ 12831236 w 127"/>
                <a:gd name="T37" fmla="*/ 14694645 h 233"/>
                <a:gd name="T38" fmla="*/ 12982157 w 127"/>
                <a:gd name="T39" fmla="*/ 14184403 h 233"/>
                <a:gd name="T40" fmla="*/ 13340065 w 127"/>
                <a:gd name="T41" fmla="*/ 13707454 h 233"/>
                <a:gd name="T42" fmla="*/ 14335779 w 127"/>
                <a:gd name="T43" fmla="*/ 11638758 h 233"/>
                <a:gd name="T44" fmla="*/ 14821228 w 127"/>
                <a:gd name="T45" fmla="*/ 10801278 h 233"/>
                <a:gd name="T46" fmla="*/ 15337257 w 127"/>
                <a:gd name="T47" fmla="*/ 10318989 h 233"/>
                <a:gd name="T48" fmla="*/ 15976280 w 127"/>
                <a:gd name="T49" fmla="*/ 8685019 h 233"/>
                <a:gd name="T50" fmla="*/ 16484296 w 127"/>
                <a:gd name="T51" fmla="*/ 8471171 h 233"/>
                <a:gd name="T52" fmla="*/ 16687965 w 127"/>
                <a:gd name="T53" fmla="*/ 7698057 h 233"/>
                <a:gd name="T54" fmla="*/ 16687965 w 127"/>
                <a:gd name="T55" fmla="*/ 6999324 h 233"/>
                <a:gd name="T56" fmla="*/ 17176339 w 127"/>
                <a:gd name="T57" fmla="*/ 6336932 h 233"/>
                <a:gd name="T58" fmla="*/ 17176339 w 127"/>
                <a:gd name="T59" fmla="*/ 6009029 h 233"/>
                <a:gd name="T60" fmla="*/ 17532824 w 127"/>
                <a:gd name="T61" fmla="*/ 5870686 h 233"/>
                <a:gd name="T62" fmla="*/ 18057406 w 127"/>
                <a:gd name="T63" fmla="*/ 5360517 h 233"/>
                <a:gd name="T64" fmla="*/ 18171831 w 127"/>
                <a:gd name="T65" fmla="*/ 4666476 h 233"/>
                <a:gd name="T66" fmla="*/ 18323350 w 127"/>
                <a:gd name="T67" fmla="*/ 4512509 h 233"/>
                <a:gd name="T68" fmla="*/ 18529755 w 127"/>
                <a:gd name="T69" fmla="*/ 3679290 h 233"/>
                <a:gd name="T70" fmla="*/ 18684935 w 127"/>
                <a:gd name="T71" fmla="*/ 3169327 h 233"/>
                <a:gd name="T72" fmla="*/ 18902794 w 127"/>
                <a:gd name="T73" fmla="*/ 3540541 h 233"/>
                <a:gd name="T74" fmla="*/ 19523417 w 127"/>
                <a:gd name="T75" fmla="*/ 2487036 h 233"/>
                <a:gd name="T76" fmla="*/ 20741192 w 127"/>
                <a:gd name="T77" fmla="*/ 1342642 h 233"/>
                <a:gd name="T78" fmla="*/ 21032166 w 127"/>
                <a:gd name="T79" fmla="*/ 986962 h 233"/>
                <a:gd name="T80" fmla="*/ 21406072 w 127"/>
                <a:gd name="T81" fmla="*/ 0 h 233"/>
                <a:gd name="T82" fmla="*/ 21406072 w 127"/>
                <a:gd name="T83" fmla="*/ 354788 h 233"/>
                <a:gd name="T84" fmla="*/ 20892482 w 127"/>
                <a:gd name="T85" fmla="*/ 1342642 h 233"/>
                <a:gd name="T86" fmla="*/ 20047904 w 127"/>
                <a:gd name="T87" fmla="*/ 2965168 h 233"/>
                <a:gd name="T88" fmla="*/ 18684935 w 127"/>
                <a:gd name="T89" fmla="*/ 5870686 h 233"/>
                <a:gd name="T90" fmla="*/ 17060917 w 127"/>
                <a:gd name="T91" fmla="*/ 8974291 h 233"/>
                <a:gd name="T92" fmla="*/ 15693770 w 127"/>
                <a:gd name="T93" fmla="*/ 11369546 h 233"/>
                <a:gd name="T94" fmla="*/ 14821228 w 127"/>
                <a:gd name="T95" fmla="*/ 13352671 h 233"/>
                <a:gd name="T96" fmla="*/ 12609201 w 127"/>
                <a:gd name="T97" fmla="*/ 16821778 h 233"/>
                <a:gd name="T98" fmla="*/ 11473937 w 127"/>
                <a:gd name="T99" fmla="*/ 18649511 h 233"/>
                <a:gd name="T100" fmla="*/ 9776152 w 127"/>
                <a:gd name="T101" fmla="*/ 21339084 h 233"/>
                <a:gd name="T102" fmla="*/ 5431890 w 127"/>
                <a:gd name="T103" fmla="*/ 29868968 h 233"/>
                <a:gd name="T104" fmla="*/ 4344291 w 127"/>
                <a:gd name="T105" fmla="*/ 31989539 h 233"/>
                <a:gd name="T106" fmla="*/ 151502 w 127"/>
                <a:gd name="T107" fmla="*/ 38215881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862FE91F-4B9E-944D-AC32-D8D2B11DF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495"/>
              <a:ext cx="269" cy="493"/>
            </a:xfrm>
            <a:custGeom>
              <a:avLst/>
              <a:gdLst>
                <a:gd name="T0" fmla="*/ 1968502 w 114"/>
                <a:gd name="T1" fmla="*/ 30383545 h 209"/>
                <a:gd name="T2" fmla="*/ 2675752 w 114"/>
                <a:gd name="T3" fmla="*/ 29413470 h 209"/>
                <a:gd name="T4" fmla="*/ 3511012 w 114"/>
                <a:gd name="T5" fmla="*/ 27238276 h 209"/>
                <a:gd name="T6" fmla="*/ 3789653 w 114"/>
                <a:gd name="T7" fmla="*/ 26383310 h 209"/>
                <a:gd name="T8" fmla="*/ 5127798 w 114"/>
                <a:gd name="T9" fmla="*/ 24303692 h 209"/>
                <a:gd name="T10" fmla="*/ 5629023 w 114"/>
                <a:gd name="T11" fmla="*/ 23804295 h 209"/>
                <a:gd name="T12" fmla="*/ 6111866 w 114"/>
                <a:gd name="T13" fmla="*/ 22469739 h 209"/>
                <a:gd name="T14" fmla="*/ 6974122 w 114"/>
                <a:gd name="T15" fmla="*/ 21273495 h 209"/>
                <a:gd name="T16" fmla="*/ 7095772 w 114"/>
                <a:gd name="T17" fmla="*/ 20810639 h 209"/>
                <a:gd name="T18" fmla="*/ 7300688 w 114"/>
                <a:gd name="T19" fmla="*/ 20155133 h 209"/>
                <a:gd name="T20" fmla="*/ 7958190 w 114"/>
                <a:gd name="T21" fmla="*/ 18847428 h 209"/>
                <a:gd name="T22" fmla="*/ 8284756 w 114"/>
                <a:gd name="T23" fmla="*/ 18341482 h 209"/>
                <a:gd name="T24" fmla="*/ 8636762 w 114"/>
                <a:gd name="T25" fmla="*/ 17514290 h 209"/>
                <a:gd name="T26" fmla="*/ 9268891 w 114"/>
                <a:gd name="T27" fmla="*/ 16645855 h 209"/>
                <a:gd name="T28" fmla="*/ 9772761 w 114"/>
                <a:gd name="T29" fmla="*/ 15551147 h 209"/>
                <a:gd name="T30" fmla="*/ 10493782 w 114"/>
                <a:gd name="T31" fmla="*/ 14369521 h 209"/>
                <a:gd name="T32" fmla="*/ 10607022 w 114"/>
                <a:gd name="T33" fmla="*/ 13862396 h 209"/>
                <a:gd name="T34" fmla="*/ 11264295 w 114"/>
                <a:gd name="T35" fmla="*/ 13387776 h 209"/>
                <a:gd name="T36" fmla="*/ 11469230 w 114"/>
                <a:gd name="T37" fmla="*/ 12880651 h 209"/>
                <a:gd name="T38" fmla="*/ 11469230 w 114"/>
                <a:gd name="T39" fmla="*/ 12732310 h 209"/>
                <a:gd name="T40" fmla="*/ 11591085 w 114"/>
                <a:gd name="T41" fmla="*/ 12053730 h 209"/>
                <a:gd name="T42" fmla="*/ 12575490 w 114"/>
                <a:gd name="T43" fmla="*/ 10416536 h 209"/>
                <a:gd name="T44" fmla="*/ 12929072 w 114"/>
                <a:gd name="T45" fmla="*/ 9738663 h 209"/>
                <a:gd name="T46" fmla="*/ 13282519 w 114"/>
                <a:gd name="T47" fmla="*/ 9110010 h 209"/>
                <a:gd name="T48" fmla="*/ 14118033 w 114"/>
                <a:gd name="T49" fmla="*/ 7622323 h 209"/>
                <a:gd name="T50" fmla="*/ 14636906 w 114"/>
                <a:gd name="T51" fmla="*/ 7622323 h 209"/>
                <a:gd name="T52" fmla="*/ 14636906 w 114"/>
                <a:gd name="T53" fmla="*/ 6794222 h 209"/>
                <a:gd name="T54" fmla="*/ 14636906 w 114"/>
                <a:gd name="T55" fmla="*/ 6287908 h 209"/>
                <a:gd name="T56" fmla="*/ 14898438 w 114"/>
                <a:gd name="T57" fmla="*/ 5813345 h 209"/>
                <a:gd name="T58" fmla="*/ 14898438 w 114"/>
                <a:gd name="T59" fmla="*/ 5259508 h 209"/>
                <a:gd name="T60" fmla="*/ 15251996 w 114"/>
                <a:gd name="T61" fmla="*/ 5109999 h 209"/>
                <a:gd name="T62" fmla="*/ 15974893 w 114"/>
                <a:gd name="T63" fmla="*/ 4741634 h 209"/>
                <a:gd name="T64" fmla="*/ 15974893 w 114"/>
                <a:gd name="T65" fmla="*/ 4278131 h 209"/>
                <a:gd name="T66" fmla="*/ 16086231 w 114"/>
                <a:gd name="T67" fmla="*/ 3775743 h 209"/>
                <a:gd name="T68" fmla="*/ 16242944 w 114"/>
                <a:gd name="T69" fmla="*/ 3296349 h 209"/>
                <a:gd name="T70" fmla="*/ 16594933 w 114"/>
                <a:gd name="T71" fmla="*/ 2943720 h 209"/>
                <a:gd name="T72" fmla="*/ 16743532 w 114"/>
                <a:gd name="T73" fmla="*/ 3147685 h 209"/>
                <a:gd name="T74" fmla="*/ 17070664 w 114"/>
                <a:gd name="T75" fmla="*/ 2166308 h 209"/>
                <a:gd name="T76" fmla="*/ 18054725 w 114"/>
                <a:gd name="T77" fmla="*/ 1334414 h 209"/>
                <a:gd name="T78" fmla="*/ 18408269 w 114"/>
                <a:gd name="T79" fmla="*/ 831896 h 209"/>
                <a:gd name="T80" fmla="*/ 18916988 w 114"/>
                <a:gd name="T81" fmla="*/ 0 h 209"/>
                <a:gd name="T82" fmla="*/ 18916988 w 114"/>
                <a:gd name="T83" fmla="*/ 502296 h 209"/>
                <a:gd name="T84" fmla="*/ 18054725 w 114"/>
                <a:gd name="T85" fmla="*/ 981377 h 209"/>
                <a:gd name="T86" fmla="*/ 17730878 w 114"/>
                <a:gd name="T87" fmla="*/ 2794867 h 209"/>
                <a:gd name="T88" fmla="*/ 16456481 w 114"/>
                <a:gd name="T89" fmla="*/ 5259508 h 209"/>
                <a:gd name="T90" fmla="*/ 14898438 w 114"/>
                <a:gd name="T91" fmla="*/ 7925168 h 209"/>
                <a:gd name="T92" fmla="*/ 13764492 w 114"/>
                <a:gd name="T93" fmla="*/ 10201548 h 209"/>
                <a:gd name="T94" fmla="*/ 13083872 w 114"/>
                <a:gd name="T95" fmla="*/ 11900076 h 209"/>
                <a:gd name="T96" fmla="*/ 11264295 w 114"/>
                <a:gd name="T97" fmla="*/ 15193526 h 209"/>
                <a:gd name="T98" fmla="*/ 10123463 w 114"/>
                <a:gd name="T99" fmla="*/ 16645855 h 209"/>
                <a:gd name="T100" fmla="*/ 8788626 w 114"/>
                <a:gd name="T101" fmla="*/ 18847428 h 209"/>
                <a:gd name="T102" fmla="*/ 4998973 w 114"/>
                <a:gd name="T103" fmla="*/ 26383310 h 209"/>
                <a:gd name="T104" fmla="*/ 3789653 w 114"/>
                <a:gd name="T105" fmla="*/ 28545929 h 209"/>
                <a:gd name="T106" fmla="*/ 149828 w 114"/>
                <a:gd name="T107" fmla="*/ 33895569 h 2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16">
              <a:extLst>
                <a:ext uri="{FF2B5EF4-FFF2-40B4-BE49-F238E27FC236}">
                  <a16:creationId xmlns:a16="http://schemas.microsoft.com/office/drawing/2014/main" id="{93E94002-5BA8-F34A-AA3C-78FCDB56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" y="273"/>
              <a:ext cx="320" cy="530"/>
            </a:xfrm>
            <a:custGeom>
              <a:avLst/>
              <a:gdLst>
                <a:gd name="T0" fmla="*/ 20892876 w 135"/>
                <a:gd name="T1" fmla="*/ 34449662 h 224"/>
                <a:gd name="T2" fmla="*/ 19973355 w 135"/>
                <a:gd name="T3" fmla="*/ 33278830 h 224"/>
                <a:gd name="T4" fmla="*/ 18412824 w 135"/>
                <a:gd name="T5" fmla="*/ 31031254 h 224"/>
                <a:gd name="T6" fmla="*/ 18064640 w 135"/>
                <a:gd name="T7" fmla="*/ 30287875 h 224"/>
                <a:gd name="T8" fmla="*/ 16390360 w 135"/>
                <a:gd name="T9" fmla="*/ 27610203 h 224"/>
                <a:gd name="T10" fmla="*/ 16116255 w 135"/>
                <a:gd name="T11" fmla="*/ 26878233 h 224"/>
                <a:gd name="T12" fmla="*/ 15225327 w 135"/>
                <a:gd name="T13" fmla="*/ 25706363 h 224"/>
                <a:gd name="T14" fmla="*/ 14469691 w 135"/>
                <a:gd name="T15" fmla="*/ 24316398 h 224"/>
                <a:gd name="T16" fmla="*/ 13937941 w 135"/>
                <a:gd name="T17" fmla="*/ 23612295 h 224"/>
                <a:gd name="T18" fmla="*/ 13656659 w 135"/>
                <a:gd name="T19" fmla="*/ 23096764 h 224"/>
                <a:gd name="T20" fmla="*/ 12901006 w 135"/>
                <a:gd name="T21" fmla="*/ 21704730 h 224"/>
                <a:gd name="T22" fmla="*/ 12234560 w 135"/>
                <a:gd name="T23" fmla="*/ 21209982 h 224"/>
                <a:gd name="T24" fmla="*/ 11641455 w 135"/>
                <a:gd name="T25" fmla="*/ 20323531 h 224"/>
                <a:gd name="T26" fmla="*/ 11110374 w 135"/>
                <a:gd name="T27" fmla="*/ 19306059 h 224"/>
                <a:gd name="T28" fmla="*/ 10443620 w 135"/>
                <a:gd name="T29" fmla="*/ 18278638 h 224"/>
                <a:gd name="T30" fmla="*/ 9687979 w 135"/>
                <a:gd name="T31" fmla="*/ 16745506 h 224"/>
                <a:gd name="T32" fmla="*/ 9182940 w 135"/>
                <a:gd name="T33" fmla="*/ 16041020 h 224"/>
                <a:gd name="T34" fmla="*/ 9026169 w 135"/>
                <a:gd name="T35" fmla="*/ 15522519 h 224"/>
                <a:gd name="T36" fmla="*/ 8495099 w 135"/>
                <a:gd name="T37" fmla="*/ 14990260 h 224"/>
                <a:gd name="T38" fmla="*/ 8271059 w 135"/>
                <a:gd name="T39" fmla="*/ 14781052 h 224"/>
                <a:gd name="T40" fmla="*/ 8124385 w 135"/>
                <a:gd name="T41" fmla="*/ 14132580 h 224"/>
                <a:gd name="T42" fmla="*/ 6860956 w 135"/>
                <a:gd name="T43" fmla="*/ 12217151 h 224"/>
                <a:gd name="T44" fmla="*/ 6316414 w 135"/>
                <a:gd name="T45" fmla="*/ 11359857 h 224"/>
                <a:gd name="T46" fmla="*/ 5830379 w 135"/>
                <a:gd name="T47" fmla="*/ 10864576 h 224"/>
                <a:gd name="T48" fmla="*/ 4911239 w 135"/>
                <a:gd name="T49" fmla="*/ 9105251 h 224"/>
                <a:gd name="T50" fmla="*/ 5161455 w 135"/>
                <a:gd name="T51" fmla="*/ 8589568 h 224"/>
                <a:gd name="T52" fmla="*/ 4405902 w 135"/>
                <a:gd name="T53" fmla="*/ 8094820 h 224"/>
                <a:gd name="T54" fmla="*/ 3874053 w 135"/>
                <a:gd name="T55" fmla="*/ 7725311 h 224"/>
                <a:gd name="T56" fmla="*/ 3489353 w 135"/>
                <a:gd name="T57" fmla="*/ 6923679 h 224"/>
                <a:gd name="T58" fmla="*/ 3371565 w 135"/>
                <a:gd name="T59" fmla="*/ 6714511 h 224"/>
                <a:gd name="T60" fmla="*/ 3371565 w 135"/>
                <a:gd name="T61" fmla="*/ 6560461 h 224"/>
                <a:gd name="T62" fmla="*/ 2984028 w 135"/>
                <a:gd name="T63" fmla="*/ 5816835 h 224"/>
                <a:gd name="T64" fmla="*/ 2296102 w 135"/>
                <a:gd name="T65" fmla="*/ 5321711 h 224"/>
                <a:gd name="T66" fmla="*/ 2296102 w 135"/>
                <a:gd name="T67" fmla="*/ 5020276 h 224"/>
                <a:gd name="T68" fmla="*/ 1949184 w 135"/>
                <a:gd name="T69" fmla="*/ 4524996 h 224"/>
                <a:gd name="T70" fmla="*/ 1422379 w 135"/>
                <a:gd name="T71" fmla="*/ 3941776 h 224"/>
                <a:gd name="T72" fmla="*/ 2071929 w 135"/>
                <a:gd name="T73" fmla="*/ 3941776 h 224"/>
                <a:gd name="T74" fmla="*/ 1037682 w 135"/>
                <a:gd name="T75" fmla="*/ 3265037 h 224"/>
                <a:gd name="T76" fmla="*/ 874095 w 135"/>
                <a:gd name="T77" fmla="*/ 1534319 h 224"/>
                <a:gd name="T78" fmla="*/ 665541 w 135"/>
                <a:gd name="T79" fmla="*/ 857609 h 224"/>
                <a:gd name="T80" fmla="*/ 0 w 135"/>
                <a:gd name="T81" fmla="*/ 0 h 224"/>
                <a:gd name="T82" fmla="*/ 531093 w 135"/>
                <a:gd name="T83" fmla="*/ 362461 h 224"/>
                <a:gd name="T84" fmla="*/ 874095 w 135"/>
                <a:gd name="T85" fmla="*/ 1379940 h 224"/>
                <a:gd name="T86" fmla="*/ 2071929 w 135"/>
                <a:gd name="T87" fmla="*/ 2926234 h 224"/>
                <a:gd name="T88" fmla="*/ 3874053 w 135"/>
                <a:gd name="T89" fmla="*/ 5542984 h 224"/>
                <a:gd name="T90" fmla="*/ 5667695 w 135"/>
                <a:gd name="T91" fmla="*/ 8429759 h 224"/>
                <a:gd name="T92" fmla="*/ 7235548 w 135"/>
                <a:gd name="T93" fmla="*/ 10864576 h 224"/>
                <a:gd name="T94" fmla="*/ 8495099 w 135"/>
                <a:gd name="T95" fmla="*/ 12591548 h 224"/>
                <a:gd name="T96" fmla="*/ 10443620 w 135"/>
                <a:gd name="T97" fmla="*/ 16161905 h 224"/>
                <a:gd name="T98" fmla="*/ 11641455 w 135"/>
                <a:gd name="T99" fmla="*/ 18436873 h 224"/>
                <a:gd name="T100" fmla="*/ 13058667 w 135"/>
                <a:gd name="T101" fmla="*/ 20840473 h 224"/>
                <a:gd name="T102" fmla="*/ 18567791 w 135"/>
                <a:gd name="T103" fmla="*/ 29276161 h 224"/>
                <a:gd name="T104" fmla="*/ 19761048 w 135"/>
                <a:gd name="T105" fmla="*/ 31393743 h 224"/>
                <a:gd name="T106" fmla="*/ 23189350 w 135"/>
                <a:gd name="T107" fmla="*/ 38240222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17">
              <a:extLst>
                <a:ext uri="{FF2B5EF4-FFF2-40B4-BE49-F238E27FC236}">
                  <a16:creationId xmlns:a16="http://schemas.microsoft.com/office/drawing/2014/main" id="{968AF882-5E26-A942-89D0-D8087C6D1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" y="915"/>
              <a:ext cx="320" cy="530"/>
            </a:xfrm>
            <a:custGeom>
              <a:avLst/>
              <a:gdLst>
                <a:gd name="T0" fmla="*/ 20892876 w 135"/>
                <a:gd name="T1" fmla="*/ 34078046 h 224"/>
                <a:gd name="T2" fmla="*/ 20136531 w 135"/>
                <a:gd name="T3" fmla="*/ 33278830 h 224"/>
                <a:gd name="T4" fmla="*/ 18412824 w 135"/>
                <a:gd name="T5" fmla="*/ 31031254 h 224"/>
                <a:gd name="T6" fmla="*/ 18064640 w 135"/>
                <a:gd name="T7" fmla="*/ 30287875 h 224"/>
                <a:gd name="T8" fmla="*/ 16390360 w 135"/>
                <a:gd name="T9" fmla="*/ 27610203 h 224"/>
                <a:gd name="T10" fmla="*/ 16116255 w 135"/>
                <a:gd name="T11" fmla="*/ 26724128 h 224"/>
                <a:gd name="T12" fmla="*/ 15225327 w 135"/>
                <a:gd name="T13" fmla="*/ 25488429 h 224"/>
                <a:gd name="T14" fmla="*/ 14469691 w 135"/>
                <a:gd name="T15" fmla="*/ 24316398 h 224"/>
                <a:gd name="T16" fmla="*/ 14161984 w 135"/>
                <a:gd name="T17" fmla="*/ 23612295 h 224"/>
                <a:gd name="T18" fmla="*/ 13820158 w 135"/>
                <a:gd name="T19" fmla="*/ 23096764 h 224"/>
                <a:gd name="T20" fmla="*/ 12744678 w 135"/>
                <a:gd name="T21" fmla="*/ 21704730 h 224"/>
                <a:gd name="T22" fmla="*/ 12369166 w 135"/>
                <a:gd name="T23" fmla="*/ 21049731 h 224"/>
                <a:gd name="T24" fmla="*/ 11479132 w 135"/>
                <a:gd name="T25" fmla="*/ 20163734 h 224"/>
                <a:gd name="T26" fmla="*/ 11110374 w 135"/>
                <a:gd name="T27" fmla="*/ 19152922 h 224"/>
                <a:gd name="T28" fmla="*/ 10219418 w 135"/>
                <a:gd name="T29" fmla="*/ 18069439 h 224"/>
                <a:gd name="T30" fmla="*/ 9687979 w 135"/>
                <a:gd name="T31" fmla="*/ 16745506 h 224"/>
                <a:gd name="T32" fmla="*/ 9182940 w 135"/>
                <a:gd name="T33" fmla="*/ 16161905 h 224"/>
                <a:gd name="T34" fmla="*/ 9026169 w 135"/>
                <a:gd name="T35" fmla="*/ 15522519 h 224"/>
                <a:gd name="T36" fmla="*/ 8495099 w 135"/>
                <a:gd name="T37" fmla="*/ 14990260 h 224"/>
                <a:gd name="T38" fmla="*/ 8271059 w 135"/>
                <a:gd name="T39" fmla="*/ 14781052 h 224"/>
                <a:gd name="T40" fmla="*/ 7991858 w 135"/>
                <a:gd name="T41" fmla="*/ 14132580 h 224"/>
                <a:gd name="T42" fmla="*/ 6702376 w 135"/>
                <a:gd name="T43" fmla="*/ 12096424 h 224"/>
                <a:gd name="T44" fmla="*/ 6316414 w 135"/>
                <a:gd name="T45" fmla="*/ 11580748 h 224"/>
                <a:gd name="T46" fmla="*/ 6042683 w 135"/>
                <a:gd name="T47" fmla="*/ 10864576 h 224"/>
                <a:gd name="T48" fmla="*/ 4911239 w 135"/>
                <a:gd name="T49" fmla="*/ 9105251 h 224"/>
                <a:gd name="T50" fmla="*/ 5161455 w 135"/>
                <a:gd name="T51" fmla="*/ 8589568 h 224"/>
                <a:gd name="T52" fmla="*/ 4405902 w 135"/>
                <a:gd name="T53" fmla="*/ 8094820 h 224"/>
                <a:gd name="T54" fmla="*/ 3874053 w 135"/>
                <a:gd name="T55" fmla="*/ 7725311 h 224"/>
                <a:gd name="T56" fmla="*/ 3489353 w 135"/>
                <a:gd name="T57" fmla="*/ 7077346 h 224"/>
                <a:gd name="T58" fmla="*/ 3215118 w 135"/>
                <a:gd name="T59" fmla="*/ 6923679 h 224"/>
                <a:gd name="T60" fmla="*/ 3215118 w 135"/>
                <a:gd name="T61" fmla="*/ 6400318 h 224"/>
                <a:gd name="T62" fmla="*/ 2984028 w 135"/>
                <a:gd name="T63" fmla="*/ 5816835 h 224"/>
                <a:gd name="T64" fmla="*/ 2296102 w 135"/>
                <a:gd name="T65" fmla="*/ 5321711 h 224"/>
                <a:gd name="T66" fmla="*/ 2296102 w 135"/>
                <a:gd name="T67" fmla="*/ 5020276 h 224"/>
                <a:gd name="T68" fmla="*/ 1792723 w 135"/>
                <a:gd name="T69" fmla="*/ 4524996 h 224"/>
                <a:gd name="T70" fmla="*/ 1577579 w 135"/>
                <a:gd name="T71" fmla="*/ 3941776 h 224"/>
                <a:gd name="T72" fmla="*/ 1949184 w 135"/>
                <a:gd name="T73" fmla="*/ 3941776 h 224"/>
                <a:gd name="T74" fmla="*/ 1258887 w 135"/>
                <a:gd name="T75" fmla="*/ 3135184 h 224"/>
                <a:gd name="T76" fmla="*/ 665541 w 135"/>
                <a:gd name="T77" fmla="*/ 1534319 h 224"/>
                <a:gd name="T78" fmla="*/ 665541 w 135"/>
                <a:gd name="T79" fmla="*/ 1017489 h 224"/>
                <a:gd name="T80" fmla="*/ 0 w 135"/>
                <a:gd name="T81" fmla="*/ 0 h 224"/>
                <a:gd name="T82" fmla="*/ 531093 w 135"/>
                <a:gd name="T83" fmla="*/ 362461 h 224"/>
                <a:gd name="T84" fmla="*/ 665541 w 135"/>
                <a:gd name="T85" fmla="*/ 1379940 h 224"/>
                <a:gd name="T86" fmla="*/ 1949184 w 135"/>
                <a:gd name="T87" fmla="*/ 2772723 h 224"/>
                <a:gd name="T88" fmla="*/ 3874053 w 135"/>
                <a:gd name="T89" fmla="*/ 5542984 h 224"/>
                <a:gd name="T90" fmla="*/ 5667695 w 135"/>
                <a:gd name="T91" fmla="*/ 8589568 h 224"/>
                <a:gd name="T92" fmla="*/ 7235548 w 135"/>
                <a:gd name="T93" fmla="*/ 10864576 h 224"/>
                <a:gd name="T94" fmla="*/ 8495099 w 135"/>
                <a:gd name="T95" fmla="*/ 12591548 h 224"/>
                <a:gd name="T96" fmla="*/ 10605039 w 135"/>
                <a:gd name="T97" fmla="*/ 16381919 h 224"/>
                <a:gd name="T98" fmla="*/ 11641455 w 135"/>
                <a:gd name="T99" fmla="*/ 18436873 h 224"/>
                <a:gd name="T100" fmla="*/ 13058667 w 135"/>
                <a:gd name="T101" fmla="*/ 21049731 h 224"/>
                <a:gd name="T102" fmla="*/ 18567791 w 135"/>
                <a:gd name="T103" fmla="*/ 29115753 h 224"/>
                <a:gd name="T104" fmla="*/ 19761048 w 135"/>
                <a:gd name="T105" fmla="*/ 31393743 h 224"/>
                <a:gd name="T106" fmla="*/ 23189350 w 135"/>
                <a:gd name="T107" fmla="*/ 38240222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8">
              <a:extLst>
                <a:ext uri="{FF2B5EF4-FFF2-40B4-BE49-F238E27FC236}">
                  <a16:creationId xmlns:a16="http://schemas.microsoft.com/office/drawing/2014/main" id="{087F3AFF-78B3-0540-B160-C77538904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626"/>
              <a:ext cx="305" cy="517"/>
            </a:xfrm>
            <a:custGeom>
              <a:avLst/>
              <a:gdLst>
                <a:gd name="T0" fmla="*/ 19128962 w 129"/>
                <a:gd name="T1" fmla="*/ 32542492 h 219"/>
                <a:gd name="T2" fmla="*/ 18609405 w 129"/>
                <a:gd name="T3" fmla="*/ 31396763 h 219"/>
                <a:gd name="T4" fmla="*/ 17025537 w 129"/>
                <a:gd name="T5" fmla="*/ 29370024 h 219"/>
                <a:gd name="T6" fmla="*/ 16392792 w 129"/>
                <a:gd name="T7" fmla="*/ 28707032 h 219"/>
                <a:gd name="T8" fmla="*/ 15164423 w 129"/>
                <a:gd name="T9" fmla="*/ 26245177 h 219"/>
                <a:gd name="T10" fmla="*/ 14651871 w 129"/>
                <a:gd name="T11" fmla="*/ 25519087 h 219"/>
                <a:gd name="T12" fmla="*/ 14003474 w 129"/>
                <a:gd name="T13" fmla="*/ 24176348 h 219"/>
                <a:gd name="T14" fmla="*/ 13128236 w 129"/>
                <a:gd name="T15" fmla="*/ 23073460 h 219"/>
                <a:gd name="T16" fmla="*/ 12996556 w 129"/>
                <a:gd name="T17" fmla="*/ 22348878 h 219"/>
                <a:gd name="T18" fmla="*/ 12636318 w 129"/>
                <a:gd name="T19" fmla="*/ 22084906 h 219"/>
                <a:gd name="T20" fmla="*/ 11627338 w 129"/>
                <a:gd name="T21" fmla="*/ 20734405 h 219"/>
                <a:gd name="T22" fmla="*/ 11255283 w 129"/>
                <a:gd name="T23" fmla="*/ 19865317 h 219"/>
                <a:gd name="T24" fmla="*/ 10622386 w 129"/>
                <a:gd name="T25" fmla="*/ 19177119 h 219"/>
                <a:gd name="T26" fmla="*/ 10038399 w 129"/>
                <a:gd name="T27" fmla="*/ 18186710 h 219"/>
                <a:gd name="T28" fmla="*/ 9525859 w 129"/>
                <a:gd name="T29" fmla="*/ 17043398 h 219"/>
                <a:gd name="T30" fmla="*/ 8722151 w 129"/>
                <a:gd name="T31" fmla="*/ 15547323 h 219"/>
                <a:gd name="T32" fmla="*/ 8362786 w 129"/>
                <a:gd name="T33" fmla="*/ 15219167 h 219"/>
                <a:gd name="T34" fmla="*/ 8145141 w 129"/>
                <a:gd name="T35" fmla="*/ 14503755 h 219"/>
                <a:gd name="T36" fmla="*/ 7870863 w 129"/>
                <a:gd name="T37" fmla="*/ 14223876 h 219"/>
                <a:gd name="T38" fmla="*/ 7654077 w 129"/>
                <a:gd name="T39" fmla="*/ 13989324 h 219"/>
                <a:gd name="T40" fmla="*/ 7134534 w 129"/>
                <a:gd name="T41" fmla="*/ 13365352 h 219"/>
                <a:gd name="T42" fmla="*/ 6129559 w 129"/>
                <a:gd name="T43" fmla="*/ 11536288 h 219"/>
                <a:gd name="T44" fmla="*/ 5612910 w 129"/>
                <a:gd name="T45" fmla="*/ 10809826 h 219"/>
                <a:gd name="T46" fmla="*/ 5277980 w 129"/>
                <a:gd name="T47" fmla="*/ 10193618 h 219"/>
                <a:gd name="T48" fmla="*/ 4608084 w 129"/>
                <a:gd name="T49" fmla="*/ 8692729 h 219"/>
                <a:gd name="T50" fmla="*/ 4608084 w 129"/>
                <a:gd name="T51" fmla="*/ 7993096 h 219"/>
                <a:gd name="T52" fmla="*/ 3756855 w 129"/>
                <a:gd name="T53" fmla="*/ 7854292 h 219"/>
                <a:gd name="T54" fmla="*/ 3379674 w 129"/>
                <a:gd name="T55" fmla="*/ 7487609 h 219"/>
                <a:gd name="T56" fmla="*/ 3112059 w 129"/>
                <a:gd name="T57" fmla="*/ 6649555 h 219"/>
                <a:gd name="T58" fmla="*/ 2752027 w 129"/>
                <a:gd name="T59" fmla="*/ 6499965 h 219"/>
                <a:gd name="T60" fmla="*/ 2752027 w 129"/>
                <a:gd name="T61" fmla="*/ 6143757 h 219"/>
                <a:gd name="T62" fmla="*/ 2752027 w 129"/>
                <a:gd name="T63" fmla="*/ 5511088 h 219"/>
                <a:gd name="T64" fmla="*/ 2013428 w 129"/>
                <a:gd name="T65" fmla="*/ 5037506 h 219"/>
                <a:gd name="T66" fmla="*/ 2013428 w 129"/>
                <a:gd name="T67" fmla="*/ 4671102 h 219"/>
                <a:gd name="T68" fmla="*/ 1523276 w 129"/>
                <a:gd name="T69" fmla="*/ 4317993 h 219"/>
                <a:gd name="T70" fmla="*/ 1228410 w 129"/>
                <a:gd name="T71" fmla="*/ 3682220 h 219"/>
                <a:gd name="T72" fmla="*/ 1741302 w 129"/>
                <a:gd name="T73" fmla="*/ 3682220 h 219"/>
                <a:gd name="T74" fmla="*/ 851581 w 129"/>
                <a:gd name="T75" fmla="*/ 2967453 h 219"/>
                <a:gd name="T76" fmla="*/ 519557 w 129"/>
                <a:gd name="T77" fmla="*/ 1343539 h 219"/>
                <a:gd name="T78" fmla="*/ 519557 w 129"/>
                <a:gd name="T79" fmla="*/ 838159 h 219"/>
                <a:gd name="T80" fmla="*/ 0 w 129"/>
                <a:gd name="T81" fmla="*/ 0 h 219"/>
                <a:gd name="T82" fmla="*/ 360177 w 129"/>
                <a:gd name="T83" fmla="*/ 150395 h 219"/>
                <a:gd name="T84" fmla="*/ 519557 w 129"/>
                <a:gd name="T85" fmla="*/ 1193163 h 219"/>
                <a:gd name="T86" fmla="*/ 1741302 w 129"/>
                <a:gd name="T87" fmla="*/ 2687614 h 219"/>
                <a:gd name="T88" fmla="*/ 3379674 w 129"/>
                <a:gd name="T89" fmla="*/ 5151046 h 219"/>
                <a:gd name="T90" fmla="*/ 5125482 w 129"/>
                <a:gd name="T91" fmla="*/ 7854292 h 219"/>
                <a:gd name="T92" fmla="*/ 6649260 w 129"/>
                <a:gd name="T93" fmla="*/ 10193618 h 219"/>
                <a:gd name="T94" fmla="*/ 7654077 w 129"/>
                <a:gd name="T95" fmla="*/ 12021301 h 219"/>
                <a:gd name="T96" fmla="*/ 9734068 w 129"/>
                <a:gd name="T97" fmla="*/ 15547323 h 219"/>
                <a:gd name="T98" fmla="*/ 10738896 w 129"/>
                <a:gd name="T99" fmla="*/ 17525991 h 219"/>
                <a:gd name="T100" fmla="*/ 11966394 w 129"/>
                <a:gd name="T101" fmla="*/ 19865317 h 219"/>
                <a:gd name="T102" fmla="*/ 17025537 w 129"/>
                <a:gd name="T103" fmla="*/ 27589032 h 219"/>
                <a:gd name="T104" fmla="*/ 18408346 w 129"/>
                <a:gd name="T105" fmla="*/ 29928582 h 219"/>
                <a:gd name="T106" fmla="*/ 21513780 w 129"/>
                <a:gd name="T107" fmla="*/ 36224622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19">
              <a:extLst>
                <a:ext uri="{FF2B5EF4-FFF2-40B4-BE49-F238E27FC236}">
                  <a16:creationId xmlns:a16="http://schemas.microsoft.com/office/drawing/2014/main" id="{56D731EC-9840-E344-BFDC-11A7DD221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" y="2278"/>
              <a:ext cx="311" cy="517"/>
            </a:xfrm>
            <a:custGeom>
              <a:avLst/>
              <a:gdLst>
                <a:gd name="T0" fmla="*/ 20764084 w 131"/>
                <a:gd name="T1" fmla="*/ 32542492 h 219"/>
                <a:gd name="T2" fmla="*/ 20103337 w 131"/>
                <a:gd name="T3" fmla="*/ 31551995 h 219"/>
                <a:gd name="T4" fmla="*/ 18431130 w 131"/>
                <a:gd name="T5" fmla="*/ 29370024 h 219"/>
                <a:gd name="T6" fmla="*/ 18049977 w 131"/>
                <a:gd name="T7" fmla="*/ 28707032 h 219"/>
                <a:gd name="T8" fmla="*/ 16606078 w 131"/>
                <a:gd name="T9" fmla="*/ 26245177 h 219"/>
                <a:gd name="T10" fmla="*/ 16054874 w 131"/>
                <a:gd name="T11" fmla="*/ 25519087 h 219"/>
                <a:gd name="T12" fmla="*/ 15133006 w 131"/>
                <a:gd name="T13" fmla="*/ 24392048 h 219"/>
                <a:gd name="T14" fmla="*/ 14461771 w 131"/>
                <a:gd name="T15" fmla="*/ 23187474 h 219"/>
                <a:gd name="T16" fmla="*/ 14069030 w 131"/>
                <a:gd name="T17" fmla="*/ 22348878 h 219"/>
                <a:gd name="T18" fmla="*/ 13558558 w 131"/>
                <a:gd name="T19" fmla="*/ 21843392 h 219"/>
                <a:gd name="T20" fmla="*/ 12624326 w 131"/>
                <a:gd name="T21" fmla="*/ 20734405 h 219"/>
                <a:gd name="T22" fmla="*/ 12243963 w 131"/>
                <a:gd name="T23" fmla="*/ 20014524 h 219"/>
                <a:gd name="T24" fmla="*/ 11733118 w 131"/>
                <a:gd name="T25" fmla="*/ 19177119 h 219"/>
                <a:gd name="T26" fmla="*/ 11033791 w 131"/>
                <a:gd name="T27" fmla="*/ 18186710 h 219"/>
                <a:gd name="T28" fmla="*/ 10516239 w 131"/>
                <a:gd name="T29" fmla="*/ 17197793 h 219"/>
                <a:gd name="T30" fmla="*/ 9589198 w 131"/>
                <a:gd name="T31" fmla="*/ 15697808 h 219"/>
                <a:gd name="T32" fmla="*/ 9196441 w 131"/>
                <a:gd name="T33" fmla="*/ 15344666 h 219"/>
                <a:gd name="T34" fmla="*/ 9072302 w 131"/>
                <a:gd name="T35" fmla="*/ 14503755 h 219"/>
                <a:gd name="T36" fmla="*/ 8683868 w 131"/>
                <a:gd name="T37" fmla="*/ 14354257 h 219"/>
                <a:gd name="T38" fmla="*/ 8518573 w 131"/>
                <a:gd name="T39" fmla="*/ 13989324 h 219"/>
                <a:gd name="T40" fmla="*/ 7909912 w 131"/>
                <a:gd name="T41" fmla="*/ 13365352 h 219"/>
                <a:gd name="T42" fmla="*/ 6858433 w 131"/>
                <a:gd name="T43" fmla="*/ 11536288 h 219"/>
                <a:gd name="T44" fmla="*/ 6319909 w 131"/>
                <a:gd name="T45" fmla="*/ 11027213 h 219"/>
                <a:gd name="T46" fmla="*/ 5926183 w 131"/>
                <a:gd name="T47" fmla="*/ 10193618 h 219"/>
                <a:gd name="T48" fmla="*/ 5038331 w 131"/>
                <a:gd name="T49" fmla="*/ 8692729 h 219"/>
                <a:gd name="T50" fmla="*/ 5038331 w 131"/>
                <a:gd name="T51" fmla="*/ 8209228 h 219"/>
                <a:gd name="T52" fmla="*/ 4482469 w 131"/>
                <a:gd name="T53" fmla="*/ 7854292 h 219"/>
                <a:gd name="T54" fmla="*/ 3940553 w 131"/>
                <a:gd name="T55" fmla="*/ 7487609 h 219"/>
                <a:gd name="T56" fmla="*/ 3588209 w 131"/>
                <a:gd name="T57" fmla="*/ 6649555 h 219"/>
                <a:gd name="T58" fmla="*/ 3270196 w 131"/>
                <a:gd name="T59" fmla="*/ 6649555 h 219"/>
                <a:gd name="T60" fmla="*/ 3270196 w 131"/>
                <a:gd name="T61" fmla="*/ 6344733 h 219"/>
                <a:gd name="T62" fmla="*/ 3054288 w 131"/>
                <a:gd name="T63" fmla="*/ 5511088 h 219"/>
                <a:gd name="T64" fmla="*/ 2496238 w 131"/>
                <a:gd name="T65" fmla="*/ 5151046 h 219"/>
                <a:gd name="T66" fmla="*/ 2376351 w 131"/>
                <a:gd name="T67" fmla="*/ 4671102 h 219"/>
                <a:gd name="T68" fmla="*/ 2122255 w 131"/>
                <a:gd name="T69" fmla="*/ 4317993 h 219"/>
                <a:gd name="T70" fmla="*/ 1609679 w 131"/>
                <a:gd name="T71" fmla="*/ 3682220 h 219"/>
                <a:gd name="T72" fmla="*/ 2122255 w 131"/>
                <a:gd name="T73" fmla="*/ 3805455 h 219"/>
                <a:gd name="T74" fmla="*/ 1286533 w 131"/>
                <a:gd name="T75" fmla="*/ 2967453 h 219"/>
                <a:gd name="T76" fmla="*/ 893940 w 131"/>
                <a:gd name="T77" fmla="*/ 1343539 h 219"/>
                <a:gd name="T78" fmla="*/ 678032 w 131"/>
                <a:gd name="T79" fmla="*/ 988882 h 219"/>
                <a:gd name="T80" fmla="*/ 0 w 131"/>
                <a:gd name="T81" fmla="*/ 0 h 219"/>
                <a:gd name="T82" fmla="*/ 541916 w 131"/>
                <a:gd name="T83" fmla="*/ 355042 h 219"/>
                <a:gd name="T84" fmla="*/ 893940 w 131"/>
                <a:gd name="T85" fmla="*/ 1193163 h 219"/>
                <a:gd name="T86" fmla="*/ 2376351 w 131"/>
                <a:gd name="T87" fmla="*/ 2687614 h 219"/>
                <a:gd name="T88" fmla="*/ 3940553 w 131"/>
                <a:gd name="T89" fmla="*/ 5151046 h 219"/>
                <a:gd name="T90" fmla="*/ 5926183 w 131"/>
                <a:gd name="T91" fmla="*/ 7993096 h 219"/>
                <a:gd name="T92" fmla="*/ 7371002 w 131"/>
                <a:gd name="T93" fmla="*/ 10193618 h 219"/>
                <a:gd name="T94" fmla="*/ 8683868 w 131"/>
                <a:gd name="T95" fmla="*/ 11892195 h 219"/>
                <a:gd name="T96" fmla="*/ 10641587 w 131"/>
                <a:gd name="T97" fmla="*/ 15547323 h 219"/>
                <a:gd name="T98" fmla="*/ 11733118 w 131"/>
                <a:gd name="T99" fmla="*/ 17525991 h 219"/>
                <a:gd name="T100" fmla="*/ 13178100 w 131"/>
                <a:gd name="T101" fmla="*/ 20014524 h 219"/>
                <a:gd name="T102" fmla="*/ 18658191 w 131"/>
                <a:gd name="T103" fmla="*/ 27719543 h 219"/>
                <a:gd name="T104" fmla="*/ 19875440 w 131"/>
                <a:gd name="T105" fmla="*/ 29722970 h 219"/>
                <a:gd name="T106" fmla="*/ 23140662 w 131"/>
                <a:gd name="T107" fmla="*/ 36224622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20">
              <a:extLst>
                <a:ext uri="{FF2B5EF4-FFF2-40B4-BE49-F238E27FC236}">
                  <a16:creationId xmlns:a16="http://schemas.microsoft.com/office/drawing/2014/main" id="{F64911F9-F71D-A44F-9915-E20FAEE4B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2437"/>
              <a:ext cx="300" cy="552"/>
            </a:xfrm>
            <a:custGeom>
              <a:avLst/>
              <a:gdLst>
                <a:gd name="T0" fmla="*/ 2353698 w 127"/>
                <a:gd name="T1" fmla="*/ 35986548 h 233"/>
                <a:gd name="T2" fmla="*/ 2834802 w 127"/>
                <a:gd name="T3" fmla="*/ 34887843 h 233"/>
                <a:gd name="T4" fmla="*/ 3856720 w 127"/>
                <a:gd name="T5" fmla="*/ 32447944 h 233"/>
                <a:gd name="T6" fmla="*/ 4559355 w 127"/>
                <a:gd name="T7" fmla="*/ 31389923 h 233"/>
                <a:gd name="T8" fmla="*/ 5917843 w 127"/>
                <a:gd name="T9" fmla="*/ 28951611 h 233"/>
                <a:gd name="T10" fmla="*/ 6425830 w 127"/>
                <a:gd name="T11" fmla="*/ 28065815 h 233"/>
                <a:gd name="T12" fmla="*/ 6913332 w 127"/>
                <a:gd name="T13" fmla="*/ 26667620 h 233"/>
                <a:gd name="T14" fmla="*/ 7756885 w 127"/>
                <a:gd name="T15" fmla="*/ 25482469 h 233"/>
                <a:gd name="T16" fmla="*/ 8066324 w 127"/>
                <a:gd name="T17" fmla="*/ 24730358 h 233"/>
                <a:gd name="T18" fmla="*/ 8264913 w 127"/>
                <a:gd name="T19" fmla="*/ 24066435 h 233"/>
                <a:gd name="T20" fmla="*/ 9110362 w 127"/>
                <a:gd name="T21" fmla="*/ 22444957 h 233"/>
                <a:gd name="T22" fmla="*/ 9419421 w 127"/>
                <a:gd name="T23" fmla="*/ 21783863 h 233"/>
                <a:gd name="T24" fmla="*/ 9776152 w 127"/>
                <a:gd name="T25" fmla="*/ 20731272 h 233"/>
                <a:gd name="T26" fmla="*/ 10413014 w 127"/>
                <a:gd name="T27" fmla="*/ 19632645 h 233"/>
                <a:gd name="T28" fmla="*/ 11143103 w 127"/>
                <a:gd name="T29" fmla="*/ 18445888 h 233"/>
                <a:gd name="T30" fmla="*/ 11988553 w 127"/>
                <a:gd name="T31" fmla="*/ 17192694 h 233"/>
                <a:gd name="T32" fmla="*/ 12252465 w 127"/>
                <a:gd name="T33" fmla="*/ 16280411 h 233"/>
                <a:gd name="T34" fmla="*/ 12474161 w 127"/>
                <a:gd name="T35" fmla="*/ 16007543 h 233"/>
                <a:gd name="T36" fmla="*/ 12831236 w 127"/>
                <a:gd name="T37" fmla="*/ 15255434 h 233"/>
                <a:gd name="T38" fmla="*/ 12831236 w 127"/>
                <a:gd name="T39" fmla="*/ 14881285 h 233"/>
                <a:gd name="T40" fmla="*/ 13133662 w 127"/>
                <a:gd name="T41" fmla="*/ 14381138 h 233"/>
                <a:gd name="T42" fmla="*/ 14335779 w 127"/>
                <a:gd name="T43" fmla="*/ 12443888 h 233"/>
                <a:gd name="T44" fmla="*/ 14821228 w 127"/>
                <a:gd name="T45" fmla="*/ 11412176 h 233"/>
                <a:gd name="T46" fmla="*/ 15179126 w 127"/>
                <a:gd name="T47" fmla="*/ 10870948 h 233"/>
                <a:gd name="T48" fmla="*/ 15976280 w 127"/>
                <a:gd name="T49" fmla="*/ 9089090 h 233"/>
                <a:gd name="T50" fmla="*/ 16484296 w 127"/>
                <a:gd name="T51" fmla="*/ 8750700 h 233"/>
                <a:gd name="T52" fmla="*/ 16687965 w 127"/>
                <a:gd name="T53" fmla="*/ 8063810 h 233"/>
                <a:gd name="T54" fmla="*/ 16687965 w 127"/>
                <a:gd name="T55" fmla="*/ 7558498 h 233"/>
                <a:gd name="T56" fmla="*/ 17060917 w 127"/>
                <a:gd name="T57" fmla="*/ 6660484 h 233"/>
                <a:gd name="T58" fmla="*/ 17060917 w 127"/>
                <a:gd name="T59" fmla="*/ 6504695 h 233"/>
                <a:gd name="T60" fmla="*/ 17326448 w 127"/>
                <a:gd name="T61" fmla="*/ 6159631 h 233"/>
                <a:gd name="T62" fmla="*/ 18057406 w 127"/>
                <a:gd name="T63" fmla="*/ 5407278 h 233"/>
                <a:gd name="T64" fmla="*/ 18057406 w 127"/>
                <a:gd name="T65" fmla="*/ 4885390 h 233"/>
                <a:gd name="T66" fmla="*/ 18323350 w 127"/>
                <a:gd name="T67" fmla="*/ 4588643 h 233"/>
                <a:gd name="T68" fmla="*/ 18529755 w 127"/>
                <a:gd name="T69" fmla="*/ 3999010 h 233"/>
                <a:gd name="T70" fmla="*/ 18902794 w 127"/>
                <a:gd name="T71" fmla="*/ 3336371 h 233"/>
                <a:gd name="T72" fmla="*/ 19054309 w 127"/>
                <a:gd name="T73" fmla="*/ 3836518 h 233"/>
                <a:gd name="T74" fmla="*/ 19411046 w 127"/>
                <a:gd name="T75" fmla="*/ 2651393 h 233"/>
                <a:gd name="T76" fmla="*/ 20404639 w 127"/>
                <a:gd name="T77" fmla="*/ 1408287 h 233"/>
                <a:gd name="T78" fmla="*/ 20892482 w 127"/>
                <a:gd name="T79" fmla="*/ 870428 h 233"/>
                <a:gd name="T80" fmla="*/ 21406072 w 127"/>
                <a:gd name="T81" fmla="*/ 0 h 233"/>
                <a:gd name="T82" fmla="*/ 21406072 w 127"/>
                <a:gd name="T83" fmla="*/ 528972 h 233"/>
                <a:gd name="T84" fmla="*/ 20523978 w 127"/>
                <a:gd name="T85" fmla="*/ 1408287 h 233"/>
                <a:gd name="T86" fmla="*/ 20047904 w 127"/>
                <a:gd name="T87" fmla="*/ 3190453 h 233"/>
                <a:gd name="T88" fmla="*/ 18684935 w 127"/>
                <a:gd name="T89" fmla="*/ 6281412 h 233"/>
                <a:gd name="T90" fmla="*/ 17060917 w 127"/>
                <a:gd name="T91" fmla="*/ 9474049 h 233"/>
                <a:gd name="T92" fmla="*/ 15818228 w 127"/>
                <a:gd name="T93" fmla="*/ 11915195 h 233"/>
                <a:gd name="T94" fmla="*/ 14821228 w 127"/>
                <a:gd name="T95" fmla="*/ 13856323 h 233"/>
                <a:gd name="T96" fmla="*/ 12609201 w 127"/>
                <a:gd name="T97" fmla="*/ 17695675 h 233"/>
                <a:gd name="T98" fmla="*/ 11473937 w 127"/>
                <a:gd name="T99" fmla="*/ 19632645 h 233"/>
                <a:gd name="T100" fmla="*/ 9905395 w 127"/>
                <a:gd name="T101" fmla="*/ 22444957 h 233"/>
                <a:gd name="T102" fmla="*/ 5559917 w 127"/>
                <a:gd name="T103" fmla="*/ 31389923 h 233"/>
                <a:gd name="T104" fmla="*/ 4344291 w 127"/>
                <a:gd name="T105" fmla="*/ 33701294 h 233"/>
                <a:gd name="T106" fmla="*/ 151502 w 127"/>
                <a:gd name="T107" fmla="*/ 40363787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21">
              <a:extLst>
                <a:ext uri="{FF2B5EF4-FFF2-40B4-BE49-F238E27FC236}">
                  <a16:creationId xmlns:a16="http://schemas.microsoft.com/office/drawing/2014/main" id="{D77E9A5D-17D5-5041-AE80-7D615B953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3089"/>
              <a:ext cx="300" cy="552"/>
            </a:xfrm>
            <a:custGeom>
              <a:avLst/>
              <a:gdLst>
                <a:gd name="T0" fmla="*/ 2353698 w 127"/>
                <a:gd name="T1" fmla="*/ 35986548 h 233"/>
                <a:gd name="T2" fmla="*/ 3078191 w 127"/>
                <a:gd name="T3" fmla="*/ 34887843 h 233"/>
                <a:gd name="T4" fmla="*/ 4193284 w 127"/>
                <a:gd name="T5" fmla="*/ 32287944 h 233"/>
                <a:gd name="T6" fmla="*/ 4344291 w 127"/>
                <a:gd name="T7" fmla="*/ 31389923 h 233"/>
                <a:gd name="T8" fmla="*/ 6068813 w 127"/>
                <a:gd name="T9" fmla="*/ 28951611 h 233"/>
                <a:gd name="T10" fmla="*/ 6556819 w 127"/>
                <a:gd name="T11" fmla="*/ 28065815 h 233"/>
                <a:gd name="T12" fmla="*/ 7271317 w 127"/>
                <a:gd name="T13" fmla="*/ 26511622 h 233"/>
                <a:gd name="T14" fmla="*/ 7756885 w 127"/>
                <a:gd name="T15" fmla="*/ 25482469 h 233"/>
                <a:gd name="T16" fmla="*/ 8423060 w 127"/>
                <a:gd name="T17" fmla="*/ 24596099 h 233"/>
                <a:gd name="T18" fmla="*/ 8546908 w 127"/>
                <a:gd name="T19" fmla="*/ 24066435 h 233"/>
                <a:gd name="T20" fmla="*/ 9110362 w 127"/>
                <a:gd name="T21" fmla="*/ 22444957 h 233"/>
                <a:gd name="T22" fmla="*/ 9634850 w 127"/>
                <a:gd name="T23" fmla="*/ 21532951 h 233"/>
                <a:gd name="T24" fmla="*/ 9905395 w 127"/>
                <a:gd name="T25" fmla="*/ 20885849 h 233"/>
                <a:gd name="T26" fmla="*/ 10619799 w 127"/>
                <a:gd name="T27" fmla="*/ 19844971 h 233"/>
                <a:gd name="T28" fmla="*/ 11143103 w 127"/>
                <a:gd name="T29" fmla="*/ 18445888 h 233"/>
                <a:gd name="T30" fmla="*/ 12140067 w 127"/>
                <a:gd name="T31" fmla="*/ 17037613 h 233"/>
                <a:gd name="T32" fmla="*/ 12252465 w 127"/>
                <a:gd name="T33" fmla="*/ 16280411 h 233"/>
                <a:gd name="T34" fmla="*/ 12609201 w 127"/>
                <a:gd name="T35" fmla="*/ 16007543 h 233"/>
                <a:gd name="T36" fmla="*/ 12982157 w 127"/>
                <a:gd name="T37" fmla="*/ 15093611 h 233"/>
                <a:gd name="T38" fmla="*/ 13133662 w 127"/>
                <a:gd name="T39" fmla="*/ 15093611 h 233"/>
                <a:gd name="T40" fmla="*/ 13469872 w 127"/>
                <a:gd name="T41" fmla="*/ 14381138 h 233"/>
                <a:gd name="T42" fmla="*/ 14698252 w 127"/>
                <a:gd name="T43" fmla="*/ 12286326 h 233"/>
                <a:gd name="T44" fmla="*/ 14821228 w 127"/>
                <a:gd name="T45" fmla="*/ 11412176 h 233"/>
                <a:gd name="T46" fmla="*/ 15337257 w 127"/>
                <a:gd name="T47" fmla="*/ 10756187 h 233"/>
                <a:gd name="T48" fmla="*/ 16179716 w 127"/>
                <a:gd name="T49" fmla="*/ 9089090 h 233"/>
                <a:gd name="T50" fmla="*/ 16687965 w 127"/>
                <a:gd name="T51" fmla="*/ 8750700 h 233"/>
                <a:gd name="T52" fmla="*/ 16818806 w 127"/>
                <a:gd name="T53" fmla="*/ 8063810 h 233"/>
                <a:gd name="T54" fmla="*/ 16818806 w 127"/>
                <a:gd name="T55" fmla="*/ 7402754 h 233"/>
                <a:gd name="T56" fmla="*/ 17176339 w 127"/>
                <a:gd name="T57" fmla="*/ 6660484 h 233"/>
                <a:gd name="T58" fmla="*/ 17176339 w 127"/>
                <a:gd name="T59" fmla="*/ 6504695 h 233"/>
                <a:gd name="T60" fmla="*/ 17684327 w 127"/>
                <a:gd name="T61" fmla="*/ 6004547 h 233"/>
                <a:gd name="T62" fmla="*/ 18057406 w 127"/>
                <a:gd name="T63" fmla="*/ 5618780 h 233"/>
                <a:gd name="T64" fmla="*/ 18171831 w 127"/>
                <a:gd name="T65" fmla="*/ 4885390 h 233"/>
                <a:gd name="T66" fmla="*/ 18323350 w 127"/>
                <a:gd name="T67" fmla="*/ 4382278 h 233"/>
                <a:gd name="T68" fmla="*/ 18529755 w 127"/>
                <a:gd name="T69" fmla="*/ 3999010 h 233"/>
                <a:gd name="T70" fmla="*/ 18902794 w 127"/>
                <a:gd name="T71" fmla="*/ 3336371 h 233"/>
                <a:gd name="T72" fmla="*/ 19165491 w 127"/>
                <a:gd name="T73" fmla="*/ 3836518 h 233"/>
                <a:gd name="T74" fmla="*/ 19523417 w 127"/>
                <a:gd name="T75" fmla="*/ 2651393 h 233"/>
                <a:gd name="T76" fmla="*/ 20741192 w 127"/>
                <a:gd name="T77" fmla="*/ 1253187 h 233"/>
                <a:gd name="T78" fmla="*/ 21032166 w 127"/>
                <a:gd name="T79" fmla="*/ 870428 h 233"/>
                <a:gd name="T80" fmla="*/ 21406072 w 127"/>
                <a:gd name="T81" fmla="*/ 0 h 233"/>
                <a:gd name="T82" fmla="*/ 21406072 w 127"/>
                <a:gd name="T83" fmla="*/ 528972 h 233"/>
                <a:gd name="T84" fmla="*/ 20892482 w 127"/>
                <a:gd name="T85" fmla="*/ 1253187 h 233"/>
                <a:gd name="T86" fmla="*/ 20189546 w 127"/>
                <a:gd name="T87" fmla="*/ 3190453 h 233"/>
                <a:gd name="T88" fmla="*/ 18684935 w 127"/>
                <a:gd name="T89" fmla="*/ 6159631 h 233"/>
                <a:gd name="T90" fmla="*/ 17060917 w 127"/>
                <a:gd name="T91" fmla="*/ 9474049 h 233"/>
                <a:gd name="T92" fmla="*/ 15693770 w 127"/>
                <a:gd name="T93" fmla="*/ 11915195 h 233"/>
                <a:gd name="T94" fmla="*/ 14821228 w 127"/>
                <a:gd name="T95" fmla="*/ 13856323 h 233"/>
                <a:gd name="T96" fmla="*/ 12609201 w 127"/>
                <a:gd name="T97" fmla="*/ 17695675 h 233"/>
                <a:gd name="T98" fmla="*/ 11615513 w 127"/>
                <a:gd name="T99" fmla="*/ 19844971 h 233"/>
                <a:gd name="T100" fmla="*/ 9905395 w 127"/>
                <a:gd name="T101" fmla="*/ 22444957 h 233"/>
                <a:gd name="T102" fmla="*/ 5559917 w 127"/>
                <a:gd name="T103" fmla="*/ 31389923 h 233"/>
                <a:gd name="T104" fmla="*/ 4344291 w 127"/>
                <a:gd name="T105" fmla="*/ 33701294 h 233"/>
                <a:gd name="T106" fmla="*/ 151502 w 127"/>
                <a:gd name="T107" fmla="*/ 40209208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22">
              <a:extLst>
                <a:ext uri="{FF2B5EF4-FFF2-40B4-BE49-F238E27FC236}">
                  <a16:creationId xmlns:a16="http://schemas.microsoft.com/office/drawing/2014/main" id="{7131A6F1-123D-D441-8AEA-2D831EB84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" y="751"/>
              <a:ext cx="68" cy="2939"/>
            </a:xfrm>
            <a:custGeom>
              <a:avLst/>
              <a:gdLst>
                <a:gd name="T0" fmla="*/ 578429 w 29"/>
                <a:gd name="T1" fmla="*/ 0 h 1244"/>
                <a:gd name="T2" fmla="*/ 1356316 w 29"/>
                <a:gd name="T3" fmla="*/ 103927418 h 1244"/>
                <a:gd name="T4" fmla="*/ 0 w 29"/>
                <a:gd name="T5" fmla="*/ 209962902 h 1244"/>
                <a:gd name="T6" fmla="*/ 3949567 w 29"/>
                <a:gd name="T7" fmla="*/ 209962902 h 1244"/>
                <a:gd name="T8" fmla="*/ 2592617 w 29"/>
                <a:gd name="T9" fmla="*/ 152100550 h 1244"/>
                <a:gd name="T10" fmla="*/ 4397494 w 29"/>
                <a:gd name="T11" fmla="*/ 47803284 h 1244"/>
                <a:gd name="T12" fmla="*/ 3040393 w 29"/>
                <a:gd name="T13" fmla="*/ 0 h 1244"/>
                <a:gd name="T14" fmla="*/ 578429 w 29"/>
                <a:gd name="T15" fmla="*/ 0 h 1244"/>
                <a:gd name="T16" fmla="*/ 578429 w 29"/>
                <a:gd name="T17" fmla="*/ 0 h 1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23">
              <a:extLst>
                <a:ext uri="{FF2B5EF4-FFF2-40B4-BE49-F238E27FC236}">
                  <a16:creationId xmlns:a16="http://schemas.microsoft.com/office/drawing/2014/main" id="{93599780-B4D8-E84C-950C-2D1A91B9A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281"/>
              <a:ext cx="194" cy="384"/>
            </a:xfrm>
            <a:custGeom>
              <a:avLst/>
              <a:gdLst>
                <a:gd name="T0" fmla="*/ 5159759 w 82"/>
                <a:gd name="T1" fmla="*/ 815910 h 163"/>
                <a:gd name="T2" fmla="*/ 11866708 w 82"/>
                <a:gd name="T3" fmla="*/ 26447932 h 163"/>
                <a:gd name="T4" fmla="*/ 2549901 w 82"/>
                <a:gd name="T5" fmla="*/ 16396070 h 163"/>
                <a:gd name="T6" fmla="*/ 5159759 w 82"/>
                <a:gd name="T7" fmla="*/ 815910 h 1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24">
              <a:extLst>
                <a:ext uri="{FF2B5EF4-FFF2-40B4-BE49-F238E27FC236}">
                  <a16:creationId xmlns:a16="http://schemas.microsoft.com/office/drawing/2014/main" id="{72DB5D6A-2FDC-BB43-807C-C8169948B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4973994 w 43"/>
                <a:gd name="T1" fmla="*/ 0 h 135"/>
                <a:gd name="T2" fmla="*/ 7682827 w 43"/>
                <a:gd name="T3" fmla="*/ 21852022 h 135"/>
                <a:gd name="T4" fmla="*/ 2351788 w 43"/>
                <a:gd name="T5" fmla="*/ 15526769 h 135"/>
                <a:gd name="T6" fmla="*/ 4973994 w 43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25">
              <a:extLst>
                <a:ext uri="{FF2B5EF4-FFF2-40B4-BE49-F238E27FC236}">
                  <a16:creationId xmlns:a16="http://schemas.microsoft.com/office/drawing/2014/main" id="{DBC7BA26-25D9-0942-9C1A-758AE485B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2484"/>
              <a:ext cx="221" cy="426"/>
            </a:xfrm>
            <a:custGeom>
              <a:avLst/>
              <a:gdLst>
                <a:gd name="T0" fmla="*/ 6384286 w 93"/>
                <a:gd name="T1" fmla="*/ 649662 h 180"/>
                <a:gd name="T2" fmla="*/ 14653317 w 93"/>
                <a:gd name="T3" fmla="*/ 31132224 h 180"/>
                <a:gd name="T4" fmla="*/ 3301001 w 93"/>
                <a:gd name="T5" fmla="*/ 18865566 h 180"/>
                <a:gd name="T6" fmla="*/ 6384286 w 93"/>
                <a:gd name="T7" fmla="*/ 649662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26">
              <a:extLst>
                <a:ext uri="{FF2B5EF4-FFF2-40B4-BE49-F238E27FC236}">
                  <a16:creationId xmlns:a16="http://schemas.microsoft.com/office/drawing/2014/main" id="{2E930117-3FA8-B247-AA81-666C47F9C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2491"/>
              <a:ext cx="111" cy="360"/>
            </a:xfrm>
            <a:custGeom>
              <a:avLst/>
              <a:gdLst>
                <a:gd name="T0" fmla="*/ 5176957 w 47"/>
                <a:gd name="T1" fmla="*/ 0 h 152"/>
                <a:gd name="T2" fmla="*/ 7892707 w 47"/>
                <a:gd name="T3" fmla="*/ 26570686 h 152"/>
                <a:gd name="T4" fmla="*/ 2346852 w 47"/>
                <a:gd name="T5" fmla="*/ 18666102 h 152"/>
                <a:gd name="T6" fmla="*/ 5176957 w 47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27">
              <a:extLst>
                <a:ext uri="{FF2B5EF4-FFF2-40B4-BE49-F238E27FC236}">
                  <a16:creationId xmlns:a16="http://schemas.microsoft.com/office/drawing/2014/main" id="{59987C83-CFE1-2E4E-96B1-CDAF878EA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3545"/>
              <a:ext cx="221" cy="427"/>
            </a:xfrm>
            <a:custGeom>
              <a:avLst/>
              <a:gdLst>
                <a:gd name="T0" fmla="*/ 5506768 w 94"/>
                <a:gd name="T1" fmla="*/ 832806 h 181"/>
                <a:gd name="T2" fmla="*/ 12461238 w 94"/>
                <a:gd name="T3" fmla="*/ 29928213 h 181"/>
                <a:gd name="T4" fmla="*/ 3017988 w 94"/>
                <a:gd name="T5" fmla="*/ 18516258 h 181"/>
                <a:gd name="T6" fmla="*/ 5506768 w 94"/>
                <a:gd name="T7" fmla="*/ 832806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28">
              <a:extLst>
                <a:ext uri="{FF2B5EF4-FFF2-40B4-BE49-F238E27FC236}">
                  <a16:creationId xmlns:a16="http://schemas.microsoft.com/office/drawing/2014/main" id="{F4FA7404-4491-B74F-BDE7-10255E92D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" y="3556"/>
              <a:ext cx="106" cy="354"/>
            </a:xfrm>
            <a:custGeom>
              <a:avLst/>
              <a:gdLst>
                <a:gd name="T0" fmla="*/ 4523376 w 45"/>
                <a:gd name="T1" fmla="*/ 0 h 150"/>
                <a:gd name="T2" fmla="*/ 7294717 w 45"/>
                <a:gd name="T3" fmla="*/ 24932458 h 150"/>
                <a:gd name="T4" fmla="*/ 2129867 w 45"/>
                <a:gd name="T5" fmla="*/ 17820353 h 150"/>
                <a:gd name="T6" fmla="*/ 4523376 w 45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29">
              <a:extLst>
                <a:ext uri="{FF2B5EF4-FFF2-40B4-BE49-F238E27FC236}">
                  <a16:creationId xmlns:a16="http://schemas.microsoft.com/office/drawing/2014/main" id="{F8921DFC-DB98-284C-B4D6-DEA19D7B7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2322"/>
              <a:ext cx="217" cy="433"/>
            </a:xfrm>
            <a:custGeom>
              <a:avLst/>
              <a:gdLst>
                <a:gd name="T0" fmla="*/ 9363701 w 92"/>
                <a:gd name="T1" fmla="*/ 857782 h 183"/>
                <a:gd name="T2" fmla="*/ 2165209 w 92"/>
                <a:gd name="T3" fmla="*/ 31560291 h 183"/>
                <a:gd name="T4" fmla="*/ 11890001 w 92"/>
                <a:gd name="T5" fmla="*/ 19156159 h 183"/>
                <a:gd name="T6" fmla="*/ 9363701 w 92"/>
                <a:gd name="T7" fmla="*/ 857782 h 1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03248C7A-7DAD-CC4B-9704-C682406DC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" y="2333"/>
              <a:ext cx="111" cy="356"/>
            </a:xfrm>
            <a:custGeom>
              <a:avLst/>
              <a:gdLst>
                <a:gd name="T0" fmla="*/ 2830082 w 47"/>
                <a:gd name="T1" fmla="*/ 0 h 150"/>
                <a:gd name="T2" fmla="*/ 0 w 47"/>
                <a:gd name="T3" fmla="*/ 26984719 h 150"/>
                <a:gd name="T4" fmla="*/ 5542565 w 47"/>
                <a:gd name="T5" fmla="*/ 19095629 h 150"/>
                <a:gd name="T6" fmla="*/ 2830082 w 47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5543509E-4EA0-8843-84D7-2B3CCFDA5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2955"/>
              <a:ext cx="305" cy="480"/>
            </a:xfrm>
            <a:custGeom>
              <a:avLst/>
              <a:gdLst>
                <a:gd name="T0" fmla="*/ 1004079 w 129"/>
                <a:gd name="T1" fmla="*/ 32504160 h 204"/>
                <a:gd name="T2" fmla="*/ 20469642 w 129"/>
                <a:gd name="T3" fmla="*/ 0 h 204"/>
                <a:gd name="T4" fmla="*/ 1004079 w 129"/>
                <a:gd name="T5" fmla="*/ 32504160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5B8AC408-DF06-FD41-B7A9-51DD73B14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21001229 w 129"/>
                <a:gd name="T1" fmla="*/ 33849566 h 202"/>
                <a:gd name="T2" fmla="*/ 1741302 w 129"/>
                <a:gd name="T3" fmla="*/ 0 h 202"/>
                <a:gd name="T4" fmla="*/ 21001229 w 129"/>
                <a:gd name="T5" fmla="*/ 33849566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33">
              <a:extLst>
                <a:ext uri="{FF2B5EF4-FFF2-40B4-BE49-F238E27FC236}">
                  <a16:creationId xmlns:a16="http://schemas.microsoft.com/office/drawing/2014/main" id="{229161C5-B9B6-7848-9113-F5142E473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3591"/>
              <a:ext cx="305" cy="478"/>
            </a:xfrm>
            <a:custGeom>
              <a:avLst/>
              <a:gdLst>
                <a:gd name="T0" fmla="*/ 1004079 w 129"/>
                <a:gd name="T1" fmla="*/ 32707265 h 203"/>
                <a:gd name="T2" fmla="*/ 20469642 w 129"/>
                <a:gd name="T3" fmla="*/ 0 h 203"/>
                <a:gd name="T4" fmla="*/ 1004079 w 129"/>
                <a:gd name="T5" fmla="*/ 32707265 h 2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34">
              <a:extLst>
                <a:ext uri="{FF2B5EF4-FFF2-40B4-BE49-F238E27FC236}">
                  <a16:creationId xmlns:a16="http://schemas.microsoft.com/office/drawing/2014/main" id="{C4A7030E-E7ED-9740-A191-0980B59ED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3122"/>
              <a:ext cx="305" cy="475"/>
            </a:xfrm>
            <a:custGeom>
              <a:avLst/>
              <a:gdLst>
                <a:gd name="T0" fmla="*/ 21141697 w 129"/>
                <a:gd name="T1" fmla="*/ 34070887 h 201"/>
                <a:gd name="T2" fmla="*/ 1523276 w 129"/>
                <a:gd name="T3" fmla="*/ 0 h 201"/>
                <a:gd name="T4" fmla="*/ 21141697 w 129"/>
                <a:gd name="T5" fmla="*/ 34070887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35">
              <a:extLst>
                <a:ext uri="{FF2B5EF4-FFF2-40B4-BE49-F238E27FC236}">
                  <a16:creationId xmlns:a16="http://schemas.microsoft.com/office/drawing/2014/main" id="{7B9E3136-3333-A641-9E57-B64A1AB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21141697 w 129"/>
                <a:gd name="T1" fmla="*/ 34472883 h 204"/>
                <a:gd name="T2" fmla="*/ 1523276 w 129"/>
                <a:gd name="T3" fmla="*/ 0 h 204"/>
                <a:gd name="T4" fmla="*/ 21141697 w 129"/>
                <a:gd name="T5" fmla="*/ 34472883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36">
              <a:extLst>
                <a:ext uri="{FF2B5EF4-FFF2-40B4-BE49-F238E27FC236}">
                  <a16:creationId xmlns:a16="http://schemas.microsoft.com/office/drawing/2014/main" id="{3AB00B82-60CB-784F-9E88-669B37241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2386"/>
              <a:ext cx="305" cy="482"/>
            </a:xfrm>
            <a:custGeom>
              <a:avLst/>
              <a:gdLst>
                <a:gd name="T0" fmla="*/ 1004079 w 129"/>
                <a:gd name="T1" fmla="*/ 34472883 h 204"/>
                <a:gd name="T2" fmla="*/ 20469642 w 129"/>
                <a:gd name="T3" fmla="*/ 0 h 204"/>
                <a:gd name="T4" fmla="*/ 1004079 w 129"/>
                <a:gd name="T5" fmla="*/ 34472883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37">
              <a:extLst>
                <a:ext uri="{FF2B5EF4-FFF2-40B4-BE49-F238E27FC236}">
                  <a16:creationId xmlns:a16="http://schemas.microsoft.com/office/drawing/2014/main" id="{B30570F1-CE24-EB4E-8E15-D87D88798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1945"/>
              <a:ext cx="305" cy="484"/>
            </a:xfrm>
            <a:custGeom>
              <a:avLst/>
              <a:gdLst>
                <a:gd name="T0" fmla="*/ 20781447 w 129"/>
                <a:gd name="T1" fmla="*/ 34291773 h 205"/>
                <a:gd name="T2" fmla="*/ 1369218 w 129"/>
                <a:gd name="T3" fmla="*/ 0 h 205"/>
                <a:gd name="T4" fmla="*/ 20781447 w 129"/>
                <a:gd name="T5" fmla="*/ 34291773 h 2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38">
              <a:extLst>
                <a:ext uri="{FF2B5EF4-FFF2-40B4-BE49-F238E27FC236}">
                  <a16:creationId xmlns:a16="http://schemas.microsoft.com/office/drawing/2014/main" id="{5BF72078-A7C7-664D-A65C-FE19271BA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1746"/>
              <a:ext cx="305" cy="478"/>
            </a:xfrm>
            <a:custGeom>
              <a:avLst/>
              <a:gdLst>
                <a:gd name="T0" fmla="*/ 1004079 w 129"/>
                <a:gd name="T1" fmla="*/ 34858924 h 202"/>
                <a:gd name="T2" fmla="*/ 20469642 w 129"/>
                <a:gd name="T3" fmla="*/ 0 h 202"/>
                <a:gd name="T4" fmla="*/ 1004079 w 129"/>
                <a:gd name="T5" fmla="*/ 34858924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39">
              <a:extLst>
                <a:ext uri="{FF2B5EF4-FFF2-40B4-BE49-F238E27FC236}">
                  <a16:creationId xmlns:a16="http://schemas.microsoft.com/office/drawing/2014/main" id="{12B7E60A-A09D-334C-B5D5-43F3D250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" y="1211"/>
              <a:ext cx="307" cy="475"/>
            </a:xfrm>
            <a:custGeom>
              <a:avLst/>
              <a:gdLst>
                <a:gd name="T0" fmla="*/ 1196438 w 130"/>
                <a:gd name="T1" fmla="*/ 34070887 h 201"/>
                <a:gd name="T2" fmla="*/ 20104259 w 130"/>
                <a:gd name="T3" fmla="*/ 0 h 201"/>
                <a:gd name="T4" fmla="*/ 1196438 w 130"/>
                <a:gd name="T5" fmla="*/ 34070887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40">
              <a:extLst>
                <a:ext uri="{FF2B5EF4-FFF2-40B4-BE49-F238E27FC236}">
                  <a16:creationId xmlns:a16="http://schemas.microsoft.com/office/drawing/2014/main" id="{46263690-073A-BF4B-ADB3-8BE507D81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" y="1381"/>
              <a:ext cx="274" cy="427"/>
            </a:xfrm>
            <a:custGeom>
              <a:avLst/>
              <a:gdLst>
                <a:gd name="T0" fmla="*/ 18890363 w 116"/>
                <a:gd name="T1" fmla="*/ 29928213 h 181"/>
                <a:gd name="T2" fmla="*/ 1352662 w 116"/>
                <a:gd name="T3" fmla="*/ 0 h 181"/>
                <a:gd name="T4" fmla="*/ 18890363 w 116"/>
                <a:gd name="T5" fmla="*/ 29928213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41">
              <a:extLst>
                <a:ext uri="{FF2B5EF4-FFF2-40B4-BE49-F238E27FC236}">
                  <a16:creationId xmlns:a16="http://schemas.microsoft.com/office/drawing/2014/main" id="{35E80D27-6EA3-F24E-9ADC-66705F603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2577"/>
              <a:ext cx="259" cy="473"/>
            </a:xfrm>
            <a:custGeom>
              <a:avLst/>
              <a:gdLst>
                <a:gd name="T0" fmla="*/ 15584131 w 110"/>
                <a:gd name="T1" fmla="*/ 28090237 h 201"/>
                <a:gd name="T2" fmla="*/ 14981671 w 110"/>
                <a:gd name="T3" fmla="*/ 27022897 h 201"/>
                <a:gd name="T4" fmla="*/ 14339290 w 110"/>
                <a:gd name="T5" fmla="*/ 24914416 h 201"/>
                <a:gd name="T6" fmla="*/ 14145565 w 110"/>
                <a:gd name="T7" fmla="*/ 24425612 h 201"/>
                <a:gd name="T8" fmla="*/ 12715664 w 110"/>
                <a:gd name="T9" fmla="*/ 22315966 h 201"/>
                <a:gd name="T10" fmla="*/ 12217795 w 110"/>
                <a:gd name="T11" fmla="*/ 21716138 h 201"/>
                <a:gd name="T12" fmla="*/ 11761322 w 110"/>
                <a:gd name="T13" fmla="*/ 20415332 h 201"/>
                <a:gd name="T14" fmla="*/ 11405317 w 110"/>
                <a:gd name="T15" fmla="*/ 19607678 h 201"/>
                <a:gd name="T16" fmla="*/ 10949220 w 110"/>
                <a:gd name="T17" fmla="*/ 19153387 h 201"/>
                <a:gd name="T18" fmla="*/ 10949220 w 110"/>
                <a:gd name="T19" fmla="*/ 18518788 h 201"/>
                <a:gd name="T20" fmla="*/ 10333080 w 110"/>
                <a:gd name="T21" fmla="*/ 17243563 h 201"/>
                <a:gd name="T22" fmla="*/ 9986397 w 110"/>
                <a:gd name="T23" fmla="*/ 16644461 h 201"/>
                <a:gd name="T24" fmla="*/ 9641868 w 110"/>
                <a:gd name="T25" fmla="*/ 15810432 h 201"/>
                <a:gd name="T26" fmla="*/ 9383867 w 110"/>
                <a:gd name="T27" fmla="*/ 15197102 h 201"/>
                <a:gd name="T28" fmla="*/ 8876785 w 110"/>
                <a:gd name="T29" fmla="*/ 14191932 h 201"/>
                <a:gd name="T30" fmla="*/ 7866838 w 110"/>
                <a:gd name="T31" fmla="*/ 13087729 h 201"/>
                <a:gd name="T32" fmla="*/ 7866838 w 110"/>
                <a:gd name="T33" fmla="*/ 12742486 h 201"/>
                <a:gd name="T34" fmla="*/ 7372595 w 110"/>
                <a:gd name="T35" fmla="*/ 12145421 h 201"/>
                <a:gd name="T36" fmla="*/ 7263890 w 110"/>
                <a:gd name="T37" fmla="*/ 11679933 h 201"/>
                <a:gd name="T38" fmla="*/ 7263890 w 110"/>
                <a:gd name="T39" fmla="*/ 11483303 h 201"/>
                <a:gd name="T40" fmla="*/ 6908067 w 110"/>
                <a:gd name="T41" fmla="*/ 10994513 h 201"/>
                <a:gd name="T42" fmla="*/ 5954066 w 110"/>
                <a:gd name="T43" fmla="*/ 9436063 h 201"/>
                <a:gd name="T44" fmla="*/ 5807529 w 110"/>
                <a:gd name="T45" fmla="*/ 8763768 h 201"/>
                <a:gd name="T46" fmla="*/ 5342570 w 110"/>
                <a:gd name="T47" fmla="*/ 8139177 h 201"/>
                <a:gd name="T48" fmla="*/ 4650248 w 110"/>
                <a:gd name="T49" fmla="*/ 6865193 h 201"/>
                <a:gd name="T50" fmla="*/ 4388567 w 110"/>
                <a:gd name="T51" fmla="*/ 6718598 h 201"/>
                <a:gd name="T52" fmla="*/ 4388567 w 110"/>
                <a:gd name="T53" fmla="*/ 6222541 h 201"/>
                <a:gd name="T54" fmla="*/ 4499310 w 110"/>
                <a:gd name="T55" fmla="*/ 5414883 h 201"/>
                <a:gd name="T56" fmla="*/ 3896785 w 110"/>
                <a:gd name="T57" fmla="*/ 4963354 h 201"/>
                <a:gd name="T58" fmla="*/ 3896785 w 110"/>
                <a:gd name="T59" fmla="*/ 4618487 h 201"/>
                <a:gd name="T60" fmla="*/ 3687699 w 110"/>
                <a:gd name="T61" fmla="*/ 4618487 h 201"/>
                <a:gd name="T62" fmla="*/ 3085050 w 110"/>
                <a:gd name="T63" fmla="*/ 4155674 h 201"/>
                <a:gd name="T64" fmla="*/ 3220375 w 110"/>
                <a:gd name="T65" fmla="*/ 3321674 h 201"/>
                <a:gd name="T66" fmla="*/ 2722479 w 110"/>
                <a:gd name="T67" fmla="*/ 3321674 h 201"/>
                <a:gd name="T68" fmla="*/ 2722479 w 110"/>
                <a:gd name="T69" fmla="*/ 2708290 h 201"/>
                <a:gd name="T70" fmla="*/ 2586506 w 110"/>
                <a:gd name="T71" fmla="*/ 2255066 h 201"/>
                <a:gd name="T72" fmla="*/ 2377455 w 110"/>
                <a:gd name="T73" fmla="*/ 2708290 h 201"/>
                <a:gd name="T74" fmla="*/ 2121495 w 110"/>
                <a:gd name="T75" fmla="*/ 1765942 h 201"/>
                <a:gd name="T76" fmla="*/ 602669 w 110"/>
                <a:gd name="T77" fmla="*/ 807653 h 201"/>
                <a:gd name="T78" fmla="*/ 466551 w 110"/>
                <a:gd name="T79" fmla="*/ 599828 h 201"/>
                <a:gd name="T80" fmla="*/ 0 w 110"/>
                <a:gd name="T81" fmla="*/ 0 h 201"/>
                <a:gd name="T82" fmla="*/ 0 w 110"/>
                <a:gd name="T83" fmla="*/ 462787 h 201"/>
                <a:gd name="T84" fmla="*/ 602669 w 110"/>
                <a:gd name="T85" fmla="*/ 807653 h 201"/>
                <a:gd name="T86" fmla="*/ 963687 w 110"/>
                <a:gd name="T87" fmla="*/ 2562780 h 201"/>
                <a:gd name="T88" fmla="*/ 2121495 w 110"/>
                <a:gd name="T89" fmla="*/ 4818002 h 201"/>
                <a:gd name="T90" fmla="*/ 3220375 w 110"/>
                <a:gd name="T91" fmla="*/ 7327603 h 201"/>
                <a:gd name="T92" fmla="*/ 4499310 w 110"/>
                <a:gd name="T93" fmla="*/ 9436063 h 201"/>
                <a:gd name="T94" fmla="*/ 5142558 w 110"/>
                <a:gd name="T95" fmla="*/ 10994513 h 201"/>
                <a:gd name="T96" fmla="*/ 6908067 w 110"/>
                <a:gd name="T97" fmla="*/ 13900326 h 201"/>
                <a:gd name="T98" fmla="*/ 7866838 w 110"/>
                <a:gd name="T99" fmla="*/ 15488802 h 201"/>
                <a:gd name="T100" fmla="*/ 9383867 w 110"/>
                <a:gd name="T101" fmla="*/ 17560436 h 201"/>
                <a:gd name="T102" fmla="*/ 12368762 w 110"/>
                <a:gd name="T103" fmla="*/ 24571188 h 201"/>
                <a:gd name="T104" fmla="*/ 13674091 w 110"/>
                <a:gd name="T105" fmla="*/ 26533620 h 201"/>
                <a:gd name="T106" fmla="*/ 17570847 w 110"/>
                <a:gd name="T107" fmla="*/ 31287559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42">
              <a:extLst>
                <a:ext uri="{FF2B5EF4-FFF2-40B4-BE49-F238E27FC236}">
                  <a16:creationId xmlns:a16="http://schemas.microsoft.com/office/drawing/2014/main" id="{81E61045-34BE-DF49-A020-1F6B4561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" y="1962"/>
              <a:ext cx="258" cy="478"/>
            </a:xfrm>
            <a:custGeom>
              <a:avLst/>
              <a:gdLst>
                <a:gd name="T0" fmla="*/ 16604572 w 109"/>
                <a:gd name="T1" fmla="*/ 30548055 h 202"/>
                <a:gd name="T2" fmla="*/ 16240743 w 109"/>
                <a:gd name="T3" fmla="*/ 29689683 h 202"/>
                <a:gd name="T4" fmla="*/ 15223946 w 109"/>
                <a:gd name="T5" fmla="*/ 27276954 h 202"/>
                <a:gd name="T6" fmla="*/ 15091158 w 109"/>
                <a:gd name="T7" fmla="*/ 26753868 h 202"/>
                <a:gd name="T8" fmla="*/ 13705758 w 109"/>
                <a:gd name="T9" fmla="*/ 24657916 h 202"/>
                <a:gd name="T10" fmla="*/ 13015186 w 109"/>
                <a:gd name="T11" fmla="*/ 23864283 h 202"/>
                <a:gd name="T12" fmla="*/ 12646398 w 109"/>
                <a:gd name="T13" fmla="*/ 22626703 h 202"/>
                <a:gd name="T14" fmla="*/ 12150297 w 109"/>
                <a:gd name="T15" fmla="*/ 21365360 h 202"/>
                <a:gd name="T16" fmla="*/ 11783655 w 109"/>
                <a:gd name="T17" fmla="*/ 21089062 h 202"/>
                <a:gd name="T18" fmla="*/ 11783655 w 109"/>
                <a:gd name="T19" fmla="*/ 20347009 h 202"/>
                <a:gd name="T20" fmla="*/ 11286989 w 109"/>
                <a:gd name="T21" fmla="*/ 18954058 h 202"/>
                <a:gd name="T22" fmla="*/ 10543137 w 109"/>
                <a:gd name="T23" fmla="*/ 18315800 h 202"/>
                <a:gd name="T24" fmla="*/ 10389648 w 109"/>
                <a:gd name="T25" fmla="*/ 17571789 h 202"/>
                <a:gd name="T26" fmla="*/ 9892982 w 109"/>
                <a:gd name="T27" fmla="*/ 16761472 h 202"/>
                <a:gd name="T28" fmla="*/ 9526338 w 109"/>
                <a:gd name="T29" fmla="*/ 15685038 h 202"/>
                <a:gd name="T30" fmla="*/ 8346222 w 109"/>
                <a:gd name="T31" fmla="*/ 14521860 h 202"/>
                <a:gd name="T32" fmla="*/ 8346222 w 109"/>
                <a:gd name="T33" fmla="*/ 13784263 h 202"/>
                <a:gd name="T34" fmla="*/ 7982295 w 109"/>
                <a:gd name="T35" fmla="*/ 13653829 h 202"/>
                <a:gd name="T36" fmla="*/ 7606886 w 109"/>
                <a:gd name="T37" fmla="*/ 13130819 h 202"/>
                <a:gd name="T38" fmla="*/ 7606886 w 109"/>
                <a:gd name="T39" fmla="*/ 12909429 h 202"/>
                <a:gd name="T40" fmla="*/ 7446614 w 109"/>
                <a:gd name="T41" fmla="*/ 12116181 h 202"/>
                <a:gd name="T42" fmla="*/ 6585467 w 109"/>
                <a:gd name="T43" fmla="*/ 10515477 h 202"/>
                <a:gd name="T44" fmla="*/ 6431822 w 109"/>
                <a:gd name="T45" fmla="*/ 9838302 h 202"/>
                <a:gd name="T46" fmla="*/ 5725041 w 109"/>
                <a:gd name="T47" fmla="*/ 9117337 h 202"/>
                <a:gd name="T48" fmla="*/ 5044470 w 109"/>
                <a:gd name="T49" fmla="*/ 7740150 h 202"/>
                <a:gd name="T50" fmla="*/ 4548029 w 109"/>
                <a:gd name="T51" fmla="*/ 7579679 h 202"/>
                <a:gd name="T52" fmla="*/ 4548029 w 109"/>
                <a:gd name="T53" fmla="*/ 6929850 h 202"/>
                <a:gd name="T54" fmla="*/ 4664074 w 109"/>
                <a:gd name="T55" fmla="*/ 6406852 h 202"/>
                <a:gd name="T56" fmla="*/ 4321500 w 109"/>
                <a:gd name="T57" fmla="*/ 5703841 h 202"/>
                <a:gd name="T58" fmla="*/ 4321500 w 109"/>
                <a:gd name="T59" fmla="*/ 5185893 h 202"/>
                <a:gd name="T60" fmla="*/ 4179593 w 109"/>
                <a:gd name="T61" fmla="*/ 5024570 h 202"/>
                <a:gd name="T62" fmla="*/ 3146050 w 109"/>
                <a:gd name="T63" fmla="*/ 4806524 h 202"/>
                <a:gd name="T64" fmla="*/ 3146050 w 109"/>
                <a:gd name="T65" fmla="*/ 4157609 h 202"/>
                <a:gd name="T66" fmla="*/ 2942784 w 109"/>
                <a:gd name="T67" fmla="*/ 3948147 h 202"/>
                <a:gd name="T68" fmla="*/ 2942784 w 109"/>
                <a:gd name="T69" fmla="*/ 3424243 h 202"/>
                <a:gd name="T70" fmla="*/ 2782232 w 109"/>
                <a:gd name="T71" fmla="*/ 2775327 h 202"/>
                <a:gd name="T72" fmla="*/ 2257254 w 109"/>
                <a:gd name="T73" fmla="*/ 3424243 h 202"/>
                <a:gd name="T74" fmla="*/ 2257254 w 109"/>
                <a:gd name="T75" fmla="*/ 2252227 h 202"/>
                <a:gd name="T76" fmla="*/ 650155 w 109"/>
                <a:gd name="T77" fmla="*/ 1382281 h 202"/>
                <a:gd name="T78" fmla="*/ 525257 w 109"/>
                <a:gd name="T79" fmla="*/ 1237573 h 202"/>
                <a:gd name="T80" fmla="*/ 0 w 109"/>
                <a:gd name="T81" fmla="*/ 0 h 202"/>
                <a:gd name="T82" fmla="*/ 0 w 109"/>
                <a:gd name="T83" fmla="*/ 522991 h 202"/>
                <a:gd name="T84" fmla="*/ 650155 w 109"/>
                <a:gd name="T85" fmla="*/ 1382281 h 202"/>
                <a:gd name="T86" fmla="*/ 859893 w 109"/>
                <a:gd name="T87" fmla="*/ 2928514 h 202"/>
                <a:gd name="T88" fmla="*/ 2257254 w 109"/>
                <a:gd name="T89" fmla="*/ 5703841 h 202"/>
                <a:gd name="T90" fmla="*/ 3439389 w 109"/>
                <a:gd name="T91" fmla="*/ 8440223 h 202"/>
                <a:gd name="T92" fmla="*/ 4664074 w 109"/>
                <a:gd name="T93" fmla="*/ 10718248 h 202"/>
                <a:gd name="T94" fmla="*/ 5342858 w 109"/>
                <a:gd name="T95" fmla="*/ 12116181 h 202"/>
                <a:gd name="T96" fmla="*/ 7446614 w 109"/>
                <a:gd name="T97" fmla="*/ 15387286 h 202"/>
                <a:gd name="T98" fmla="*/ 8346222 w 109"/>
                <a:gd name="T99" fmla="*/ 16922861 h 202"/>
                <a:gd name="T100" fmla="*/ 9892982 w 109"/>
                <a:gd name="T101" fmla="*/ 19174218 h 202"/>
                <a:gd name="T102" fmla="*/ 13551014 w 109"/>
                <a:gd name="T103" fmla="*/ 26914367 h 202"/>
                <a:gd name="T104" fmla="*/ 14726465 w 109"/>
                <a:gd name="T105" fmla="*/ 29038663 h 202"/>
                <a:gd name="T106" fmla="*/ 18735231 w 109"/>
                <a:gd name="T107" fmla="*/ 34219123 h 20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43">
              <a:extLst>
                <a:ext uri="{FF2B5EF4-FFF2-40B4-BE49-F238E27FC236}">
                  <a16:creationId xmlns:a16="http://schemas.microsoft.com/office/drawing/2014/main" id="{C799E801-CFD2-4E4D-8159-8503EC114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388"/>
              <a:ext cx="228" cy="420"/>
            </a:xfrm>
            <a:custGeom>
              <a:avLst/>
              <a:gdLst>
                <a:gd name="T0" fmla="*/ 13502082 w 97"/>
                <a:gd name="T1" fmla="*/ 25846446 h 178"/>
                <a:gd name="T2" fmla="*/ 13035425 w 97"/>
                <a:gd name="T3" fmla="*/ 25019459 h 178"/>
                <a:gd name="T4" fmla="*/ 12571295 w 97"/>
                <a:gd name="T5" fmla="*/ 23049831 h 178"/>
                <a:gd name="T6" fmla="*/ 12086901 w 97"/>
                <a:gd name="T7" fmla="*/ 22691474 h 178"/>
                <a:gd name="T8" fmla="*/ 11038792 w 97"/>
                <a:gd name="T9" fmla="*/ 20723598 h 178"/>
                <a:gd name="T10" fmla="*/ 10840970 w 97"/>
                <a:gd name="T11" fmla="*/ 20108720 h 178"/>
                <a:gd name="T12" fmla="*/ 10239228 w 97"/>
                <a:gd name="T13" fmla="*/ 18909457 h 178"/>
                <a:gd name="T14" fmla="*/ 9754710 w 97"/>
                <a:gd name="T15" fmla="*/ 18047801 h 178"/>
                <a:gd name="T16" fmla="*/ 9415396 w 97"/>
                <a:gd name="T17" fmla="*/ 17721997 h 178"/>
                <a:gd name="T18" fmla="*/ 9415396 w 97"/>
                <a:gd name="T19" fmla="*/ 17063965 h 178"/>
                <a:gd name="T20" fmla="*/ 8953341 w 97"/>
                <a:gd name="T21" fmla="*/ 15966588 h 178"/>
                <a:gd name="T22" fmla="*/ 8823605 w 97"/>
                <a:gd name="T23" fmla="*/ 15597759 h 178"/>
                <a:gd name="T24" fmla="*/ 8504205 w 97"/>
                <a:gd name="T25" fmla="*/ 14629475 h 178"/>
                <a:gd name="T26" fmla="*/ 7875456 w 97"/>
                <a:gd name="T27" fmla="*/ 14110178 h 178"/>
                <a:gd name="T28" fmla="*/ 7562266 w 97"/>
                <a:gd name="T29" fmla="*/ 13074768 h 178"/>
                <a:gd name="T30" fmla="*/ 6884032 w 97"/>
                <a:gd name="T31" fmla="*/ 12089658 h 178"/>
                <a:gd name="T32" fmla="*/ 6739330 w 97"/>
                <a:gd name="T33" fmla="*/ 11587137 h 178"/>
                <a:gd name="T34" fmla="*/ 6423392 w 97"/>
                <a:gd name="T35" fmla="*/ 11260622 h 178"/>
                <a:gd name="T36" fmla="*/ 6281113 w 97"/>
                <a:gd name="T37" fmla="*/ 10752389 h 178"/>
                <a:gd name="T38" fmla="*/ 6281113 w 97"/>
                <a:gd name="T39" fmla="*/ 10752389 h 178"/>
                <a:gd name="T40" fmla="*/ 6147874 w 97"/>
                <a:gd name="T41" fmla="*/ 9970319 h 178"/>
                <a:gd name="T42" fmla="*/ 5204112 w 97"/>
                <a:gd name="T43" fmla="*/ 8633050 h 178"/>
                <a:gd name="T44" fmla="*/ 4890915 w 97"/>
                <a:gd name="T45" fmla="*/ 7955482 h 178"/>
                <a:gd name="T46" fmla="*/ 4756522 w 97"/>
                <a:gd name="T47" fmla="*/ 7648830 h 178"/>
                <a:gd name="T48" fmla="*/ 4067083 w 97"/>
                <a:gd name="T49" fmla="*/ 6461348 h 178"/>
                <a:gd name="T50" fmla="*/ 3475310 w 97"/>
                <a:gd name="T51" fmla="*/ 6311578 h 178"/>
                <a:gd name="T52" fmla="*/ 3753902 w 97"/>
                <a:gd name="T53" fmla="*/ 5626639 h 178"/>
                <a:gd name="T54" fmla="*/ 3753902 w 97"/>
                <a:gd name="T55" fmla="*/ 4996379 h 178"/>
                <a:gd name="T56" fmla="*/ 3134492 w 97"/>
                <a:gd name="T57" fmla="*/ 4493858 h 178"/>
                <a:gd name="T58" fmla="*/ 3475310 w 97"/>
                <a:gd name="T59" fmla="*/ 4289002 h 178"/>
                <a:gd name="T60" fmla="*/ 3134492 w 97"/>
                <a:gd name="T61" fmla="*/ 4140084 h 178"/>
                <a:gd name="T62" fmla="*/ 2672228 w 97"/>
                <a:gd name="T63" fmla="*/ 3658769 h 178"/>
                <a:gd name="T64" fmla="*/ 2672228 w 97"/>
                <a:gd name="T65" fmla="*/ 2951732 h 178"/>
                <a:gd name="T66" fmla="*/ 2336788 w 97"/>
                <a:gd name="T67" fmla="*/ 2951732 h 178"/>
                <a:gd name="T68" fmla="*/ 2336788 w 97"/>
                <a:gd name="T69" fmla="*/ 2674907 h 178"/>
                <a:gd name="T70" fmla="*/ 2214030 w 97"/>
                <a:gd name="T71" fmla="*/ 2171478 h 178"/>
                <a:gd name="T72" fmla="*/ 2080784 w 97"/>
                <a:gd name="T73" fmla="*/ 2674907 h 178"/>
                <a:gd name="T74" fmla="*/ 1730294 w 97"/>
                <a:gd name="T75" fmla="*/ 1691026 h 178"/>
                <a:gd name="T76" fmla="*/ 457408 w 97"/>
                <a:gd name="T77" fmla="*/ 833842 h 178"/>
                <a:gd name="T78" fmla="*/ 339309 w 97"/>
                <a:gd name="T79" fmla="*/ 630378 h 178"/>
                <a:gd name="T80" fmla="*/ 0 w 97"/>
                <a:gd name="T81" fmla="*/ 0 h 178"/>
                <a:gd name="T82" fmla="*/ 0 w 97"/>
                <a:gd name="T83" fmla="*/ 149770 h 178"/>
                <a:gd name="T84" fmla="*/ 339309 w 97"/>
                <a:gd name="T85" fmla="*/ 833842 h 178"/>
                <a:gd name="T86" fmla="*/ 797551 w 97"/>
                <a:gd name="T87" fmla="*/ 2321472 h 178"/>
                <a:gd name="T88" fmla="*/ 1730294 w 97"/>
                <a:gd name="T89" fmla="*/ 4493858 h 178"/>
                <a:gd name="T90" fmla="*/ 2820456 w 97"/>
                <a:gd name="T91" fmla="*/ 6964761 h 178"/>
                <a:gd name="T92" fmla="*/ 3753902 w 97"/>
                <a:gd name="T93" fmla="*/ 8782858 h 178"/>
                <a:gd name="T94" fmla="*/ 4211444 w 97"/>
                <a:gd name="T95" fmla="*/ 10120117 h 178"/>
                <a:gd name="T96" fmla="*/ 5687620 w 97"/>
                <a:gd name="T97" fmla="*/ 12924747 h 178"/>
                <a:gd name="T98" fmla="*/ 6739330 w 97"/>
                <a:gd name="T99" fmla="*/ 14262016 h 178"/>
                <a:gd name="T100" fmla="*/ 7685102 w 97"/>
                <a:gd name="T101" fmla="*/ 16230126 h 178"/>
                <a:gd name="T102" fmla="*/ 10840970 w 97"/>
                <a:gd name="T103" fmla="*/ 22895094 h 178"/>
                <a:gd name="T104" fmla="*/ 11629361 w 97"/>
                <a:gd name="T105" fmla="*/ 24509190 h 178"/>
                <a:gd name="T106" fmla="*/ 15098282 w 97"/>
                <a:gd name="T107" fmla="*/ 29159326 h 17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44">
              <a:extLst>
                <a:ext uri="{FF2B5EF4-FFF2-40B4-BE49-F238E27FC236}">
                  <a16:creationId xmlns:a16="http://schemas.microsoft.com/office/drawing/2014/main" id="{2A0AD2EB-32DE-B249-B16E-C31F04DD7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" y="1240"/>
              <a:ext cx="276" cy="447"/>
            </a:xfrm>
            <a:custGeom>
              <a:avLst/>
              <a:gdLst>
                <a:gd name="T0" fmla="*/ 2666655 w 117"/>
                <a:gd name="T1" fmla="*/ 27204201 h 190"/>
                <a:gd name="T2" fmla="*/ 3149148 w 117"/>
                <a:gd name="T3" fmla="*/ 26102421 h 190"/>
                <a:gd name="T4" fmla="*/ 4632495 w 117"/>
                <a:gd name="T5" fmla="*/ 24492770 h 190"/>
                <a:gd name="T6" fmla="*/ 4956844 w 117"/>
                <a:gd name="T7" fmla="*/ 23867760 h 190"/>
                <a:gd name="T8" fmla="*/ 6290571 w 117"/>
                <a:gd name="T9" fmla="*/ 21789824 h 190"/>
                <a:gd name="T10" fmla="*/ 6596277 w 117"/>
                <a:gd name="T11" fmla="*/ 21301976 h 190"/>
                <a:gd name="T12" fmla="*/ 7428759 w 117"/>
                <a:gd name="T13" fmla="*/ 20003885 h 190"/>
                <a:gd name="T14" fmla="*/ 7779607 w 117"/>
                <a:gd name="T15" fmla="*/ 19297465 h 190"/>
                <a:gd name="T16" fmla="*/ 8132503 w 117"/>
                <a:gd name="T17" fmla="*/ 18602119 h 190"/>
                <a:gd name="T18" fmla="*/ 8761030 w 117"/>
                <a:gd name="T19" fmla="*/ 18451708 h 190"/>
                <a:gd name="T20" fmla="*/ 9376392 w 117"/>
                <a:gd name="T21" fmla="*/ 17511460 h 190"/>
                <a:gd name="T22" fmla="*/ 9742732 w 117"/>
                <a:gd name="T23" fmla="*/ 16850905 h 190"/>
                <a:gd name="T24" fmla="*/ 10208874 w 117"/>
                <a:gd name="T25" fmla="*/ 16243331 h 190"/>
                <a:gd name="T26" fmla="*/ 10421522 w 117"/>
                <a:gd name="T27" fmla="*/ 15411130 h 190"/>
                <a:gd name="T28" fmla="*/ 11190571 w 117"/>
                <a:gd name="T29" fmla="*/ 14455881 h 190"/>
                <a:gd name="T30" fmla="*/ 11693068 w 117"/>
                <a:gd name="T31" fmla="*/ 13391504 h 190"/>
                <a:gd name="T32" fmla="*/ 12262939 w 117"/>
                <a:gd name="T33" fmla="*/ 12903210 h 190"/>
                <a:gd name="T34" fmla="*/ 12262939 w 117"/>
                <a:gd name="T35" fmla="*/ 12450098 h 190"/>
                <a:gd name="T36" fmla="*/ 12525536 w 117"/>
                <a:gd name="T37" fmla="*/ 12097083 h 190"/>
                <a:gd name="T38" fmla="*/ 13040604 w 117"/>
                <a:gd name="T39" fmla="*/ 12097083 h 190"/>
                <a:gd name="T40" fmla="*/ 13244641 w 117"/>
                <a:gd name="T41" fmla="*/ 11156687 h 190"/>
                <a:gd name="T42" fmla="*/ 14072294 w 117"/>
                <a:gd name="T43" fmla="*/ 10011156 h 190"/>
                <a:gd name="T44" fmla="*/ 14579615 w 117"/>
                <a:gd name="T45" fmla="*/ 9054531 h 190"/>
                <a:gd name="T46" fmla="*/ 14701095 w 117"/>
                <a:gd name="T47" fmla="*/ 8710317 h 190"/>
                <a:gd name="T48" fmla="*/ 15560448 w 117"/>
                <a:gd name="T49" fmla="*/ 7507062 h 190"/>
                <a:gd name="T50" fmla="*/ 15357308 w 117"/>
                <a:gd name="T51" fmla="*/ 6839683 h 190"/>
                <a:gd name="T52" fmla="*/ 16036058 w 117"/>
                <a:gd name="T53" fmla="*/ 6696994 h 190"/>
                <a:gd name="T54" fmla="*/ 16653507 w 117"/>
                <a:gd name="T55" fmla="*/ 6502582 h 190"/>
                <a:gd name="T56" fmla="*/ 16895413 w 117"/>
                <a:gd name="T57" fmla="*/ 5890719 h 190"/>
                <a:gd name="T58" fmla="*/ 17368279 w 117"/>
                <a:gd name="T59" fmla="*/ 5890719 h 190"/>
                <a:gd name="T60" fmla="*/ 17368279 w 117"/>
                <a:gd name="T61" fmla="*/ 5548496 h 190"/>
                <a:gd name="T62" fmla="*/ 17368279 w 117"/>
                <a:gd name="T63" fmla="*/ 4804123 h 190"/>
                <a:gd name="T64" fmla="*/ 17635704 w 117"/>
                <a:gd name="T65" fmla="*/ 4462669 h 190"/>
                <a:gd name="T66" fmla="*/ 17635704 w 117"/>
                <a:gd name="T67" fmla="*/ 4144255 h 190"/>
                <a:gd name="T68" fmla="*/ 18137328 w 117"/>
                <a:gd name="T69" fmla="*/ 3994326 h 190"/>
                <a:gd name="T70" fmla="*/ 18351893 w 117"/>
                <a:gd name="T71" fmla="*/ 3505979 h 190"/>
                <a:gd name="T72" fmla="*/ 17999128 w 117"/>
                <a:gd name="T73" fmla="*/ 3313679 h 190"/>
                <a:gd name="T74" fmla="*/ 18702741 w 117"/>
                <a:gd name="T75" fmla="*/ 2700273 h 190"/>
                <a:gd name="T76" fmla="*/ 18702741 w 117"/>
                <a:gd name="T77" fmla="*/ 1294081 h 190"/>
                <a:gd name="T78" fmla="*/ 18859217 w 117"/>
                <a:gd name="T79" fmla="*/ 1085855 h 190"/>
                <a:gd name="T80" fmla="*/ 19334090 w 117"/>
                <a:gd name="T81" fmla="*/ 0 h 190"/>
                <a:gd name="T82" fmla="*/ 18859217 w 117"/>
                <a:gd name="T83" fmla="*/ 145673 h 190"/>
                <a:gd name="T84" fmla="*/ 18702741 w 117"/>
                <a:gd name="T85" fmla="*/ 1294081 h 190"/>
                <a:gd name="T86" fmla="*/ 17524252 w 117"/>
                <a:gd name="T87" fmla="*/ 2104215 h 190"/>
                <a:gd name="T88" fmla="*/ 16036058 w 117"/>
                <a:gd name="T89" fmla="*/ 4144255 h 190"/>
                <a:gd name="T90" fmla="*/ 14375083 w 117"/>
                <a:gd name="T91" fmla="*/ 6502582 h 190"/>
                <a:gd name="T92" fmla="*/ 13244641 w 117"/>
                <a:gd name="T93" fmla="*/ 8590895 h 190"/>
                <a:gd name="T94" fmla="*/ 12262939 w 117"/>
                <a:gd name="T95" fmla="*/ 10011156 h 190"/>
                <a:gd name="T96" fmla="*/ 10421522 w 117"/>
                <a:gd name="T97" fmla="*/ 12903210 h 190"/>
                <a:gd name="T98" fmla="*/ 9742732 w 117"/>
                <a:gd name="T99" fmla="*/ 14455881 h 190"/>
                <a:gd name="T100" fmla="*/ 8761030 w 117"/>
                <a:gd name="T101" fmla="*/ 16559600 h 190"/>
                <a:gd name="T102" fmla="*/ 4130071 w 117"/>
                <a:gd name="T103" fmla="*/ 22720055 h 190"/>
                <a:gd name="T104" fmla="*/ 3149148 w 117"/>
                <a:gd name="T105" fmla="*/ 24492770 h 190"/>
                <a:gd name="T106" fmla="*/ 628801 w 117"/>
                <a:gd name="T107" fmla="*/ 3010318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45">
              <a:extLst>
                <a:ext uri="{FF2B5EF4-FFF2-40B4-BE49-F238E27FC236}">
                  <a16:creationId xmlns:a16="http://schemas.microsoft.com/office/drawing/2014/main" id="{5F099235-A967-3342-90F1-E737DA7D4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2719207 w 116"/>
                <a:gd name="T1" fmla="*/ 28815653 h 190"/>
                <a:gd name="T2" fmla="*/ 3076923 w 116"/>
                <a:gd name="T3" fmla="*/ 27815985 h 190"/>
                <a:gd name="T4" fmla="*/ 4557435 w 116"/>
                <a:gd name="T5" fmla="*/ 26082720 h 190"/>
                <a:gd name="T6" fmla="*/ 5071842 w 116"/>
                <a:gd name="T7" fmla="*/ 25386413 h 190"/>
                <a:gd name="T8" fmla="*/ 6065188 w 116"/>
                <a:gd name="T9" fmla="*/ 23230019 h 190"/>
                <a:gd name="T10" fmla="*/ 6553700 w 116"/>
                <a:gd name="T11" fmla="*/ 22720125 h 190"/>
                <a:gd name="T12" fmla="*/ 7418130 w 116"/>
                <a:gd name="T13" fmla="*/ 21497808 h 190"/>
                <a:gd name="T14" fmla="*/ 7903400 w 116"/>
                <a:gd name="T15" fmla="*/ 20499688 h 190"/>
                <a:gd name="T16" fmla="*/ 8054875 w 116"/>
                <a:gd name="T17" fmla="*/ 19783190 h 190"/>
                <a:gd name="T18" fmla="*/ 8530409 w 116"/>
                <a:gd name="T19" fmla="*/ 19508717 h 190"/>
                <a:gd name="T20" fmla="*/ 9412403 w 116"/>
                <a:gd name="T21" fmla="*/ 18624631 h 190"/>
                <a:gd name="T22" fmla="*/ 9899759 w 116"/>
                <a:gd name="T23" fmla="*/ 17930227 h 190"/>
                <a:gd name="T24" fmla="*/ 10256288 w 116"/>
                <a:gd name="T25" fmla="*/ 17288967 h 190"/>
                <a:gd name="T26" fmla="*/ 10613870 w 116"/>
                <a:gd name="T27" fmla="*/ 16261244 h 190"/>
                <a:gd name="T28" fmla="*/ 11099296 w 116"/>
                <a:gd name="T29" fmla="*/ 15404410 h 190"/>
                <a:gd name="T30" fmla="*/ 11760208 w 116"/>
                <a:gd name="T31" fmla="*/ 14041705 h 190"/>
                <a:gd name="T32" fmla="*/ 12245490 w 116"/>
                <a:gd name="T33" fmla="*/ 13682812 h 190"/>
                <a:gd name="T34" fmla="*/ 12245490 w 116"/>
                <a:gd name="T35" fmla="*/ 13193357 h 190"/>
                <a:gd name="T36" fmla="*/ 12825203 w 116"/>
                <a:gd name="T37" fmla="*/ 12551729 h 190"/>
                <a:gd name="T38" fmla="*/ 12976153 w 116"/>
                <a:gd name="T39" fmla="*/ 12551729 h 190"/>
                <a:gd name="T40" fmla="*/ 13126761 w 116"/>
                <a:gd name="T41" fmla="*/ 11834929 h 190"/>
                <a:gd name="T42" fmla="*/ 14326392 w 116"/>
                <a:gd name="T43" fmla="*/ 10678307 h 190"/>
                <a:gd name="T44" fmla="*/ 14683589 w 116"/>
                <a:gd name="T45" fmla="*/ 9678573 h 190"/>
                <a:gd name="T46" fmla="*/ 14964628 w 116"/>
                <a:gd name="T47" fmla="*/ 9304171 h 190"/>
                <a:gd name="T48" fmla="*/ 15683883 w 116"/>
                <a:gd name="T49" fmla="*/ 7833504 h 190"/>
                <a:gd name="T50" fmla="*/ 15322411 w 116"/>
                <a:gd name="T51" fmla="*/ 7316044 h 190"/>
                <a:gd name="T52" fmla="*/ 15964853 w 116"/>
                <a:gd name="T53" fmla="*/ 7100113 h 190"/>
                <a:gd name="T54" fmla="*/ 16803069 w 116"/>
                <a:gd name="T55" fmla="*/ 6826858 h 190"/>
                <a:gd name="T56" fmla="*/ 17167290 w 116"/>
                <a:gd name="T57" fmla="*/ 6100395 h 190"/>
                <a:gd name="T58" fmla="*/ 17317861 w 116"/>
                <a:gd name="T59" fmla="*/ 6100395 h 190"/>
                <a:gd name="T60" fmla="*/ 17317861 w 116"/>
                <a:gd name="T61" fmla="*/ 5941924 h 190"/>
                <a:gd name="T62" fmla="*/ 17317861 w 116"/>
                <a:gd name="T63" fmla="*/ 5095647 h 190"/>
                <a:gd name="T64" fmla="*/ 17826539 w 116"/>
                <a:gd name="T65" fmla="*/ 4585713 h 190"/>
                <a:gd name="T66" fmla="*/ 17826539 w 116"/>
                <a:gd name="T67" fmla="*/ 4362260 h 190"/>
                <a:gd name="T68" fmla="*/ 18160871 w 116"/>
                <a:gd name="T69" fmla="*/ 4208319 h 190"/>
                <a:gd name="T70" fmla="*/ 18517494 w 116"/>
                <a:gd name="T71" fmla="*/ 3736706 h 190"/>
                <a:gd name="T72" fmla="*/ 18048524 w 116"/>
                <a:gd name="T73" fmla="*/ 3210704 h 190"/>
                <a:gd name="T74" fmla="*/ 18668376 w 116"/>
                <a:gd name="T75" fmla="*/ 2888871 h 190"/>
                <a:gd name="T76" fmla="*/ 18668376 w 116"/>
                <a:gd name="T77" fmla="*/ 1358650 h 190"/>
                <a:gd name="T78" fmla="*/ 19026170 w 116"/>
                <a:gd name="T79" fmla="*/ 848215 h 190"/>
                <a:gd name="T80" fmla="*/ 19513538 w 116"/>
                <a:gd name="T81" fmla="*/ 0 h 190"/>
                <a:gd name="T82" fmla="*/ 19026170 w 116"/>
                <a:gd name="T83" fmla="*/ 151887 h 190"/>
                <a:gd name="T84" fmla="*/ 18668376 w 116"/>
                <a:gd name="T85" fmla="*/ 1358650 h 190"/>
                <a:gd name="T86" fmla="*/ 17522135 w 116"/>
                <a:gd name="T87" fmla="*/ 2222470 h 190"/>
                <a:gd name="T88" fmla="*/ 15964853 w 116"/>
                <a:gd name="T89" fmla="*/ 4362260 h 190"/>
                <a:gd name="T90" fmla="*/ 14484249 w 116"/>
                <a:gd name="T91" fmla="*/ 6826858 h 190"/>
                <a:gd name="T92" fmla="*/ 13126761 w 116"/>
                <a:gd name="T93" fmla="*/ 8945188 h 190"/>
                <a:gd name="T94" fmla="*/ 12245490 w 116"/>
                <a:gd name="T95" fmla="*/ 10678307 h 190"/>
                <a:gd name="T96" fmla="*/ 10613870 w 116"/>
                <a:gd name="T97" fmla="*/ 13682812 h 190"/>
                <a:gd name="T98" fmla="*/ 9629317 w 116"/>
                <a:gd name="T99" fmla="*/ 15404410 h 190"/>
                <a:gd name="T100" fmla="*/ 8530409 w 116"/>
                <a:gd name="T101" fmla="*/ 17624982 h 190"/>
                <a:gd name="T102" fmla="*/ 4191139 w 116"/>
                <a:gd name="T103" fmla="*/ 24077866 h 190"/>
                <a:gd name="T104" fmla="*/ 3076923 w 116"/>
                <a:gd name="T105" fmla="*/ 26082720 h 190"/>
                <a:gd name="T106" fmla="*/ 638833 w 116"/>
                <a:gd name="T107" fmla="*/ 32024296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46">
              <a:extLst>
                <a:ext uri="{FF2B5EF4-FFF2-40B4-BE49-F238E27FC236}">
                  <a16:creationId xmlns:a16="http://schemas.microsoft.com/office/drawing/2014/main" id="{5FD0AE26-D13B-A949-87A2-81EE2A9F7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2407"/>
              <a:ext cx="270" cy="440"/>
            </a:xfrm>
            <a:custGeom>
              <a:avLst/>
              <a:gdLst>
                <a:gd name="T0" fmla="*/ 2642187 w 115"/>
                <a:gd name="T1" fmla="*/ 26630421 h 187"/>
                <a:gd name="T2" fmla="*/ 2976480 w 115"/>
                <a:gd name="T3" fmla="*/ 25689256 h 187"/>
                <a:gd name="T4" fmla="*/ 4493683 w 115"/>
                <a:gd name="T5" fmla="*/ 24243482 h 187"/>
                <a:gd name="T6" fmla="*/ 4788088 w 115"/>
                <a:gd name="T7" fmla="*/ 23581847 h 187"/>
                <a:gd name="T8" fmla="*/ 5614359 w 115"/>
                <a:gd name="T9" fmla="*/ 21539642 h 187"/>
                <a:gd name="T10" fmla="*/ 6056703 w 115"/>
                <a:gd name="T11" fmla="*/ 20879165 h 187"/>
                <a:gd name="T12" fmla="*/ 6788955 w 115"/>
                <a:gd name="T13" fmla="*/ 19925652 h 187"/>
                <a:gd name="T14" fmla="*/ 7242039 w 115"/>
                <a:gd name="T15" fmla="*/ 18979445 h 187"/>
                <a:gd name="T16" fmla="*/ 7430276 w 115"/>
                <a:gd name="T17" fmla="*/ 18371765 h 187"/>
                <a:gd name="T18" fmla="*/ 7909697 w 115"/>
                <a:gd name="T19" fmla="*/ 18173209 h 187"/>
                <a:gd name="T20" fmla="*/ 8636420 w 115"/>
                <a:gd name="T21" fmla="*/ 16877929 h 187"/>
                <a:gd name="T22" fmla="*/ 9141418 w 115"/>
                <a:gd name="T23" fmla="*/ 16389198 h 187"/>
                <a:gd name="T24" fmla="*/ 9424794 w 115"/>
                <a:gd name="T25" fmla="*/ 15774704 h 187"/>
                <a:gd name="T26" fmla="*/ 9617623 w 115"/>
                <a:gd name="T27" fmla="*/ 14979012 h 187"/>
                <a:gd name="T28" fmla="*/ 10550386 w 115"/>
                <a:gd name="T29" fmla="*/ 14174028 h 187"/>
                <a:gd name="T30" fmla="*/ 10799580 w 115"/>
                <a:gd name="T31" fmla="*/ 12925393 h 187"/>
                <a:gd name="T32" fmla="*/ 11241598 w 115"/>
                <a:gd name="T33" fmla="*/ 12471480 h 187"/>
                <a:gd name="T34" fmla="*/ 11241598 w 115"/>
                <a:gd name="T35" fmla="*/ 12129699 h 187"/>
                <a:gd name="T36" fmla="*/ 11720979 w 115"/>
                <a:gd name="T37" fmla="*/ 11920842 h 187"/>
                <a:gd name="T38" fmla="*/ 11720979 w 115"/>
                <a:gd name="T39" fmla="*/ 11661016 h 187"/>
                <a:gd name="T40" fmla="*/ 12173208 w 115"/>
                <a:gd name="T41" fmla="*/ 10964624 h 187"/>
                <a:gd name="T42" fmla="*/ 13181539 w 115"/>
                <a:gd name="T43" fmla="*/ 9560372 h 187"/>
                <a:gd name="T44" fmla="*/ 13298740 w 115"/>
                <a:gd name="T45" fmla="*/ 8957160 h 187"/>
                <a:gd name="T46" fmla="*/ 13441762 w 115"/>
                <a:gd name="T47" fmla="*/ 8259179 h 187"/>
                <a:gd name="T48" fmla="*/ 14220085 w 115"/>
                <a:gd name="T49" fmla="*/ 7319607 h 187"/>
                <a:gd name="T50" fmla="*/ 14220085 w 115"/>
                <a:gd name="T51" fmla="*/ 6704249 h 187"/>
                <a:gd name="T52" fmla="*/ 14699507 w 115"/>
                <a:gd name="T53" fmla="*/ 6512720 h 187"/>
                <a:gd name="T54" fmla="*/ 15292903 w 115"/>
                <a:gd name="T55" fmla="*/ 6215595 h 187"/>
                <a:gd name="T56" fmla="*/ 15485878 w 115"/>
                <a:gd name="T57" fmla="*/ 5555118 h 187"/>
                <a:gd name="T58" fmla="*/ 15735281 w 115"/>
                <a:gd name="T59" fmla="*/ 5555118 h 187"/>
                <a:gd name="T60" fmla="*/ 15735281 w 115"/>
                <a:gd name="T61" fmla="*/ 5300379 h 187"/>
                <a:gd name="T62" fmla="*/ 15735281 w 115"/>
                <a:gd name="T63" fmla="*/ 4602398 h 187"/>
                <a:gd name="T64" fmla="*/ 16274466 w 115"/>
                <a:gd name="T65" fmla="*/ 4151739 h 187"/>
                <a:gd name="T66" fmla="*/ 16274466 w 115"/>
                <a:gd name="T67" fmla="*/ 3998327 h 187"/>
                <a:gd name="T68" fmla="*/ 16719604 w 115"/>
                <a:gd name="T69" fmla="*/ 3806793 h 187"/>
                <a:gd name="T70" fmla="*/ 16859986 w 115"/>
                <a:gd name="T71" fmla="*/ 3318400 h 187"/>
                <a:gd name="T72" fmla="*/ 16523627 w 115"/>
                <a:gd name="T73" fmla="*/ 3318400 h 187"/>
                <a:gd name="T74" fmla="*/ 17195800 w 115"/>
                <a:gd name="T75" fmla="*/ 2560184 h 187"/>
                <a:gd name="T76" fmla="*/ 17195800 w 115"/>
                <a:gd name="T77" fmla="*/ 1295645 h 187"/>
                <a:gd name="T78" fmla="*/ 17312848 w 115"/>
                <a:gd name="T79" fmla="*/ 806887 h 187"/>
                <a:gd name="T80" fmla="*/ 17792270 w 115"/>
                <a:gd name="T81" fmla="*/ 0 h 187"/>
                <a:gd name="T82" fmla="*/ 17312848 w 115"/>
                <a:gd name="T83" fmla="*/ 145744 h 187"/>
                <a:gd name="T84" fmla="*/ 17195800 w 115"/>
                <a:gd name="T85" fmla="*/ 1088078 h 187"/>
                <a:gd name="T86" fmla="*/ 15939286 w 115"/>
                <a:gd name="T87" fmla="*/ 2106271 h 187"/>
                <a:gd name="T88" fmla="*/ 14699507 w 115"/>
                <a:gd name="T89" fmla="*/ 3998327 h 187"/>
                <a:gd name="T90" fmla="*/ 13181539 w 115"/>
                <a:gd name="T91" fmla="*/ 6215595 h 187"/>
                <a:gd name="T92" fmla="*/ 11923958 w 115"/>
                <a:gd name="T93" fmla="*/ 8123744 h 187"/>
                <a:gd name="T94" fmla="*/ 11241598 w 115"/>
                <a:gd name="T95" fmla="*/ 9560372 h 187"/>
                <a:gd name="T96" fmla="*/ 9617623 w 115"/>
                <a:gd name="T97" fmla="*/ 12471480 h 187"/>
                <a:gd name="T98" fmla="*/ 8839234 w 115"/>
                <a:gd name="T99" fmla="*/ 14174028 h 187"/>
                <a:gd name="T100" fmla="*/ 7909697 w 115"/>
                <a:gd name="T101" fmla="*/ 16265002 h 187"/>
                <a:gd name="T102" fmla="*/ 3893567 w 115"/>
                <a:gd name="T103" fmla="*/ 22494993 h 187"/>
                <a:gd name="T104" fmla="*/ 2976480 w 115"/>
                <a:gd name="T105" fmla="*/ 24243482 h 187"/>
                <a:gd name="T106" fmla="*/ 789222 w 115"/>
                <a:gd name="T107" fmla="*/ 29689694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47">
              <a:extLst>
                <a:ext uri="{FF2B5EF4-FFF2-40B4-BE49-F238E27FC236}">
                  <a16:creationId xmlns:a16="http://schemas.microsoft.com/office/drawing/2014/main" id="{BBBBE1F1-CB68-424C-A547-5ABD185AE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" y="2647"/>
              <a:ext cx="2" cy="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155 h 3"/>
                <a:gd name="T6" fmla="*/ 2 w 2"/>
                <a:gd name="T7" fmla="*/ 155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48">
              <a:extLst>
                <a:ext uri="{FF2B5EF4-FFF2-40B4-BE49-F238E27FC236}">
                  <a16:creationId xmlns:a16="http://schemas.microsoft.com/office/drawing/2014/main" id="{DF47A7DE-ABDC-274F-96EC-C0A5406C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2511423 w 113"/>
                <a:gd name="T1" fmla="*/ 28032228 h 188"/>
                <a:gd name="T2" fmla="*/ 3085509 w 113"/>
                <a:gd name="T3" fmla="*/ 27001484 h 188"/>
                <a:gd name="T4" fmla="*/ 4576888 w 113"/>
                <a:gd name="T5" fmla="*/ 25383234 h 188"/>
                <a:gd name="T6" fmla="*/ 5087127 w 113"/>
                <a:gd name="T7" fmla="*/ 24896329 h 188"/>
                <a:gd name="T8" fmla="*/ 5934070 w 113"/>
                <a:gd name="T9" fmla="*/ 22667478 h 188"/>
                <a:gd name="T10" fmla="*/ 6244138 w 113"/>
                <a:gd name="T11" fmla="*/ 21824530 h 188"/>
                <a:gd name="T12" fmla="*/ 7290539 w 113"/>
                <a:gd name="T13" fmla="*/ 20982757 h 188"/>
                <a:gd name="T14" fmla="*/ 7573115 w 113"/>
                <a:gd name="T15" fmla="*/ 19837741 h 188"/>
                <a:gd name="T16" fmla="*/ 7935779 w 113"/>
                <a:gd name="T17" fmla="*/ 19325518 h 188"/>
                <a:gd name="T18" fmla="*/ 8293923 w 113"/>
                <a:gd name="T19" fmla="*/ 18996505 h 188"/>
                <a:gd name="T20" fmla="*/ 9149965 w 113"/>
                <a:gd name="T21" fmla="*/ 18128570 h 188"/>
                <a:gd name="T22" fmla="*/ 9666718 w 113"/>
                <a:gd name="T23" fmla="*/ 17284741 h 188"/>
                <a:gd name="T24" fmla="*/ 10175786 w 113"/>
                <a:gd name="T25" fmla="*/ 16765879 h 188"/>
                <a:gd name="T26" fmla="*/ 10288561 w 113"/>
                <a:gd name="T27" fmla="*/ 15924443 h 188"/>
                <a:gd name="T28" fmla="*/ 11021131 w 113"/>
                <a:gd name="T29" fmla="*/ 14791447 h 188"/>
                <a:gd name="T30" fmla="*/ 11661360 w 113"/>
                <a:gd name="T31" fmla="*/ 13792782 h 188"/>
                <a:gd name="T32" fmla="*/ 12020026 w 113"/>
                <a:gd name="T33" fmla="*/ 13089888 h 188"/>
                <a:gd name="T34" fmla="*/ 12020026 w 113"/>
                <a:gd name="T35" fmla="*/ 12582646 h 188"/>
                <a:gd name="T36" fmla="*/ 12508463 w 113"/>
                <a:gd name="T37" fmla="*/ 12431844 h 188"/>
                <a:gd name="T38" fmla="*/ 12508463 w 113"/>
                <a:gd name="T39" fmla="*/ 12226430 h 188"/>
                <a:gd name="T40" fmla="*/ 13022382 w 113"/>
                <a:gd name="T41" fmla="*/ 11741578 h 188"/>
                <a:gd name="T42" fmla="*/ 14021210 w 113"/>
                <a:gd name="T43" fmla="*/ 10084848 h 188"/>
                <a:gd name="T44" fmla="*/ 14172783 w 113"/>
                <a:gd name="T45" fmla="*/ 9597941 h 188"/>
                <a:gd name="T46" fmla="*/ 14531449 w 113"/>
                <a:gd name="T47" fmla="*/ 9241017 h 188"/>
                <a:gd name="T48" fmla="*/ 15378392 w 113"/>
                <a:gd name="T49" fmla="*/ 7519853 h 188"/>
                <a:gd name="T50" fmla="*/ 15235736 w 113"/>
                <a:gd name="T51" fmla="*/ 7254677 h 188"/>
                <a:gd name="T52" fmla="*/ 15533805 w 113"/>
                <a:gd name="T53" fmla="*/ 7048604 h 188"/>
                <a:gd name="T54" fmla="*/ 16381272 w 113"/>
                <a:gd name="T55" fmla="*/ 6526132 h 188"/>
                <a:gd name="T56" fmla="*/ 16748487 w 113"/>
                <a:gd name="T57" fmla="*/ 5899863 h 188"/>
                <a:gd name="T58" fmla="*/ 16891155 w 113"/>
                <a:gd name="T59" fmla="*/ 5899863 h 188"/>
                <a:gd name="T60" fmla="*/ 16891155 w 113"/>
                <a:gd name="T61" fmla="*/ 5685241 h 188"/>
                <a:gd name="T62" fmla="*/ 16891155 w 113"/>
                <a:gd name="T63" fmla="*/ 5062632 h 188"/>
                <a:gd name="T64" fmla="*/ 17380169 w 113"/>
                <a:gd name="T65" fmla="*/ 4333997 h 188"/>
                <a:gd name="T66" fmla="*/ 17380169 w 113"/>
                <a:gd name="T67" fmla="*/ 4182865 h 188"/>
                <a:gd name="T68" fmla="*/ 17753796 w 113"/>
                <a:gd name="T69" fmla="*/ 3848871 h 188"/>
                <a:gd name="T70" fmla="*/ 18109443 w 113"/>
                <a:gd name="T71" fmla="*/ 3556657 h 188"/>
                <a:gd name="T72" fmla="*/ 17595586 w 113"/>
                <a:gd name="T73" fmla="*/ 3556657 h 188"/>
                <a:gd name="T74" fmla="*/ 18468111 w 113"/>
                <a:gd name="T75" fmla="*/ 2830082 h 188"/>
                <a:gd name="T76" fmla="*/ 18468111 w 113"/>
                <a:gd name="T77" fmla="*/ 1348215 h 188"/>
                <a:gd name="T78" fmla="*/ 18594263 w 113"/>
                <a:gd name="T79" fmla="*/ 840908 h 188"/>
                <a:gd name="T80" fmla="*/ 19108339 w 113"/>
                <a:gd name="T81" fmla="*/ 0 h 188"/>
                <a:gd name="T82" fmla="*/ 18594263 w 113"/>
                <a:gd name="T83" fmla="*/ 356060 h 188"/>
                <a:gd name="T84" fmla="*/ 18468111 w 113"/>
                <a:gd name="T85" fmla="*/ 993712 h 188"/>
                <a:gd name="T86" fmla="*/ 17107155 w 113"/>
                <a:gd name="T87" fmla="*/ 2192045 h 188"/>
                <a:gd name="T88" fmla="*/ 15533805 w 113"/>
                <a:gd name="T89" fmla="*/ 4182865 h 188"/>
                <a:gd name="T90" fmla="*/ 14021210 w 113"/>
                <a:gd name="T91" fmla="*/ 6526132 h 188"/>
                <a:gd name="T92" fmla="*/ 12660259 w 113"/>
                <a:gd name="T93" fmla="*/ 8519021 h 188"/>
                <a:gd name="T94" fmla="*/ 12020026 w 113"/>
                <a:gd name="T95" fmla="*/ 10084848 h 188"/>
                <a:gd name="T96" fmla="*/ 10288561 w 113"/>
                <a:gd name="T97" fmla="*/ 13089888 h 188"/>
                <a:gd name="T98" fmla="*/ 9444388 w 113"/>
                <a:gd name="T99" fmla="*/ 14791447 h 188"/>
                <a:gd name="T100" fmla="*/ 8293923 w 113"/>
                <a:gd name="T101" fmla="*/ 17133386 h 188"/>
                <a:gd name="T102" fmla="*/ 3872457 w 113"/>
                <a:gd name="T103" fmla="*/ 23659650 h 188"/>
                <a:gd name="T104" fmla="*/ 3085509 w 113"/>
                <a:gd name="T105" fmla="*/ 25383234 h 188"/>
                <a:gd name="T106" fmla="*/ 640228 w 113"/>
                <a:gd name="T107" fmla="*/ 31067606 h 18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49">
              <a:extLst>
                <a:ext uri="{FF2B5EF4-FFF2-40B4-BE49-F238E27FC236}">
                  <a16:creationId xmlns:a16="http://schemas.microsoft.com/office/drawing/2014/main" id="{3BA8F75C-D01E-014D-B041-37D610CD6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3620"/>
              <a:ext cx="267" cy="442"/>
            </a:xfrm>
            <a:custGeom>
              <a:avLst/>
              <a:gdLst>
                <a:gd name="T0" fmla="*/ 2359694 w 113"/>
                <a:gd name="T1" fmla="*/ 28186316 h 187"/>
                <a:gd name="T2" fmla="*/ 3205101 w 113"/>
                <a:gd name="T3" fmla="*/ 27404073 h 187"/>
                <a:gd name="T4" fmla="*/ 4576888 w 113"/>
                <a:gd name="T5" fmla="*/ 25508101 h 187"/>
                <a:gd name="T6" fmla="*/ 4728617 w 113"/>
                <a:gd name="T7" fmla="*/ 24773618 h 187"/>
                <a:gd name="T8" fmla="*/ 6085800 w 113"/>
                <a:gd name="T9" fmla="*/ 22924741 h 187"/>
                <a:gd name="T10" fmla="*/ 6244138 w 113"/>
                <a:gd name="T11" fmla="*/ 22291547 h 187"/>
                <a:gd name="T12" fmla="*/ 7290539 w 113"/>
                <a:gd name="T13" fmla="*/ 21073768 h 187"/>
                <a:gd name="T14" fmla="*/ 7816092 w 113"/>
                <a:gd name="T15" fmla="*/ 20044019 h 187"/>
                <a:gd name="T16" fmla="*/ 7816092 w 113"/>
                <a:gd name="T17" fmla="*/ 19337628 h 187"/>
                <a:gd name="T18" fmla="*/ 8293923 w 113"/>
                <a:gd name="T19" fmla="*/ 18819606 h 187"/>
                <a:gd name="T20" fmla="*/ 9149965 w 113"/>
                <a:gd name="T21" fmla="*/ 18036122 h 187"/>
                <a:gd name="T22" fmla="*/ 9444388 w 113"/>
                <a:gd name="T23" fmla="*/ 17453665 h 187"/>
                <a:gd name="T24" fmla="*/ 10175786 w 113"/>
                <a:gd name="T25" fmla="*/ 16659947 h 187"/>
                <a:gd name="T26" fmla="*/ 10447268 w 113"/>
                <a:gd name="T27" fmla="*/ 15964170 h 187"/>
                <a:gd name="T28" fmla="*/ 11021131 w 113"/>
                <a:gd name="T29" fmla="*/ 15075559 h 187"/>
                <a:gd name="T30" fmla="*/ 11661360 w 113"/>
                <a:gd name="T31" fmla="*/ 13714586 h 187"/>
                <a:gd name="T32" fmla="*/ 11819698 w 113"/>
                <a:gd name="T33" fmla="*/ 13442879 h 187"/>
                <a:gd name="T34" fmla="*/ 12290986 w 113"/>
                <a:gd name="T35" fmla="*/ 12926600 h 187"/>
                <a:gd name="T36" fmla="*/ 12508463 w 113"/>
                <a:gd name="T37" fmla="*/ 12217180 h 187"/>
                <a:gd name="T38" fmla="*/ 12660259 w 113"/>
                <a:gd name="T39" fmla="*/ 12217180 h 187"/>
                <a:gd name="T40" fmla="*/ 12866997 w 113"/>
                <a:gd name="T41" fmla="*/ 11706963 h 187"/>
                <a:gd name="T42" fmla="*/ 13869851 w 113"/>
                <a:gd name="T43" fmla="*/ 10009643 h 187"/>
                <a:gd name="T44" fmla="*/ 14531449 w 113"/>
                <a:gd name="T45" fmla="*/ 9480040 h 187"/>
                <a:gd name="T46" fmla="*/ 14753848 w 113"/>
                <a:gd name="T47" fmla="*/ 8848689 h 187"/>
                <a:gd name="T48" fmla="*/ 15378392 w 113"/>
                <a:gd name="T49" fmla="*/ 7630667 h 187"/>
                <a:gd name="T50" fmla="*/ 15019948 w 113"/>
                <a:gd name="T51" fmla="*/ 7112548 h 187"/>
                <a:gd name="T52" fmla="*/ 15752518 w 113"/>
                <a:gd name="T53" fmla="*/ 6960505 h 187"/>
                <a:gd name="T54" fmla="*/ 16223090 w 113"/>
                <a:gd name="T55" fmla="*/ 6602041 h 187"/>
                <a:gd name="T56" fmla="*/ 16748487 w 113"/>
                <a:gd name="T57" fmla="*/ 5954352 h 187"/>
                <a:gd name="T58" fmla="*/ 16891155 w 113"/>
                <a:gd name="T59" fmla="*/ 5954352 h 187"/>
                <a:gd name="T60" fmla="*/ 16891155 w 113"/>
                <a:gd name="T61" fmla="*/ 5468946 h 187"/>
                <a:gd name="T62" fmla="*/ 16891155 w 113"/>
                <a:gd name="T63" fmla="*/ 4952946 h 187"/>
                <a:gd name="T64" fmla="*/ 17595586 w 113"/>
                <a:gd name="T65" fmla="*/ 4375089 h 187"/>
                <a:gd name="T66" fmla="*/ 17595586 w 113"/>
                <a:gd name="T67" fmla="*/ 4234849 h 187"/>
                <a:gd name="T68" fmla="*/ 17753796 w 113"/>
                <a:gd name="T69" fmla="*/ 4103393 h 187"/>
                <a:gd name="T70" fmla="*/ 18264170 w 113"/>
                <a:gd name="T71" fmla="*/ 3368598 h 187"/>
                <a:gd name="T72" fmla="*/ 17595586 w 113"/>
                <a:gd name="T73" fmla="*/ 3101984 h 187"/>
                <a:gd name="T74" fmla="*/ 18264170 w 113"/>
                <a:gd name="T75" fmla="*/ 2737509 h 187"/>
                <a:gd name="T76" fmla="*/ 18468111 w 113"/>
                <a:gd name="T77" fmla="*/ 849380 h 187"/>
                <a:gd name="T78" fmla="*/ 18468111 w 113"/>
                <a:gd name="T79" fmla="*/ 642188 h 187"/>
                <a:gd name="T80" fmla="*/ 19108339 w 113"/>
                <a:gd name="T81" fmla="*/ 0 h 187"/>
                <a:gd name="T82" fmla="*/ 18468111 w 113"/>
                <a:gd name="T83" fmla="*/ 0 h 187"/>
                <a:gd name="T84" fmla="*/ 18264170 w 113"/>
                <a:gd name="T85" fmla="*/ 849380 h 187"/>
                <a:gd name="T86" fmla="*/ 17107155 w 113"/>
                <a:gd name="T87" fmla="*/ 2007625 h 187"/>
                <a:gd name="T88" fmla="*/ 15533805 w 113"/>
                <a:gd name="T89" fmla="*/ 4234849 h 187"/>
                <a:gd name="T90" fmla="*/ 14021210 w 113"/>
                <a:gd name="T91" fmla="*/ 6602041 h 187"/>
                <a:gd name="T92" fmla="*/ 12866997 w 113"/>
                <a:gd name="T93" fmla="*/ 8696622 h 187"/>
                <a:gd name="T94" fmla="*/ 11819698 w 113"/>
                <a:gd name="T95" fmla="*/ 10009643 h 187"/>
                <a:gd name="T96" fmla="*/ 10288561 w 113"/>
                <a:gd name="T97" fmla="*/ 13442879 h 187"/>
                <a:gd name="T98" fmla="*/ 9444388 w 113"/>
                <a:gd name="T99" fmla="*/ 15075559 h 187"/>
                <a:gd name="T100" fmla="*/ 8293923 w 113"/>
                <a:gd name="T101" fmla="*/ 17330092 h 187"/>
                <a:gd name="T102" fmla="*/ 3872457 w 113"/>
                <a:gd name="T103" fmla="*/ 23771954 h 187"/>
                <a:gd name="T104" fmla="*/ 2870101 w 113"/>
                <a:gd name="T105" fmla="*/ 25508101 h 187"/>
                <a:gd name="T106" fmla="*/ 846971 w 113"/>
                <a:gd name="T107" fmla="*/ 31622554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50">
              <a:extLst>
                <a:ext uri="{FF2B5EF4-FFF2-40B4-BE49-F238E27FC236}">
                  <a16:creationId xmlns:a16="http://schemas.microsoft.com/office/drawing/2014/main" id="{49C9B9A3-E053-2942-A18F-F0FE478FB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" y="3100"/>
              <a:ext cx="259" cy="471"/>
            </a:xfrm>
            <a:custGeom>
              <a:avLst/>
              <a:gdLst>
                <a:gd name="T0" fmla="*/ 15794044 w 110"/>
                <a:gd name="T1" fmla="*/ 28224491 h 200"/>
                <a:gd name="T2" fmla="*/ 15301831 w 110"/>
                <a:gd name="T3" fmla="*/ 27268823 h 200"/>
                <a:gd name="T4" fmla="*/ 14339290 w 110"/>
                <a:gd name="T5" fmla="*/ 25142771 h 200"/>
                <a:gd name="T6" fmla="*/ 14145565 w 110"/>
                <a:gd name="T7" fmla="*/ 24530895 h 200"/>
                <a:gd name="T8" fmla="*/ 12579324 w 110"/>
                <a:gd name="T9" fmla="*/ 22614366 h 200"/>
                <a:gd name="T10" fmla="*/ 12368762 w 110"/>
                <a:gd name="T11" fmla="*/ 21943403 h 200"/>
                <a:gd name="T12" fmla="*/ 12108387 w 110"/>
                <a:gd name="T13" fmla="*/ 20489178 h 200"/>
                <a:gd name="T14" fmla="*/ 11405317 w 110"/>
                <a:gd name="T15" fmla="*/ 19670886 h 200"/>
                <a:gd name="T16" fmla="*/ 10949220 w 110"/>
                <a:gd name="T17" fmla="*/ 19179092 h 200"/>
                <a:gd name="T18" fmla="*/ 10949220 w 110"/>
                <a:gd name="T19" fmla="*/ 18706731 h 200"/>
                <a:gd name="T20" fmla="*/ 10333080 w 110"/>
                <a:gd name="T21" fmla="*/ 17608323 h 200"/>
                <a:gd name="T22" fmla="*/ 9986397 w 110"/>
                <a:gd name="T23" fmla="*/ 16941477 h 200"/>
                <a:gd name="T24" fmla="*/ 9641868 w 110"/>
                <a:gd name="T25" fmla="*/ 16174877 h 200"/>
                <a:gd name="T26" fmla="*/ 9383867 w 110"/>
                <a:gd name="T27" fmla="*/ 15357725 h 200"/>
                <a:gd name="T28" fmla="*/ 8876785 w 110"/>
                <a:gd name="T29" fmla="*/ 14172329 h 200"/>
                <a:gd name="T30" fmla="*/ 8075627 w 110"/>
                <a:gd name="T31" fmla="*/ 13247972 h 200"/>
                <a:gd name="T32" fmla="*/ 7866838 w 110"/>
                <a:gd name="T33" fmla="*/ 12739763 h 200"/>
                <a:gd name="T34" fmla="*/ 7372595 w 110"/>
                <a:gd name="T35" fmla="*/ 12136372 h 200"/>
                <a:gd name="T36" fmla="*/ 7372595 w 110"/>
                <a:gd name="T37" fmla="*/ 11790771 h 200"/>
                <a:gd name="T38" fmla="*/ 7263890 w 110"/>
                <a:gd name="T39" fmla="*/ 11442919 h 200"/>
                <a:gd name="T40" fmla="*/ 6908067 w 110"/>
                <a:gd name="T41" fmla="*/ 11124782 h 200"/>
                <a:gd name="T42" fmla="*/ 5954066 w 110"/>
                <a:gd name="T43" fmla="*/ 9402038 h 200"/>
                <a:gd name="T44" fmla="*/ 5597826 w 110"/>
                <a:gd name="T45" fmla="*/ 8700288 h 200"/>
                <a:gd name="T46" fmla="*/ 5462505 w 110"/>
                <a:gd name="T47" fmla="*/ 8352818 h 200"/>
                <a:gd name="T48" fmla="*/ 4650248 w 110"/>
                <a:gd name="T49" fmla="*/ 6920662 h 200"/>
                <a:gd name="T50" fmla="*/ 4032760 w 110"/>
                <a:gd name="T51" fmla="*/ 6920662 h 200"/>
                <a:gd name="T52" fmla="*/ 4499310 w 110"/>
                <a:gd name="T53" fmla="*/ 6312370 h 200"/>
                <a:gd name="T54" fmla="*/ 4499310 w 110"/>
                <a:gd name="T55" fmla="*/ 5471885 h 200"/>
                <a:gd name="T56" fmla="*/ 3896785 w 110"/>
                <a:gd name="T57" fmla="*/ 5006697 h 200"/>
                <a:gd name="T58" fmla="*/ 3896785 w 110"/>
                <a:gd name="T59" fmla="*/ 4858989 h 200"/>
                <a:gd name="T60" fmla="*/ 3540506 w 110"/>
                <a:gd name="T61" fmla="*/ 4511829 h 200"/>
                <a:gd name="T62" fmla="*/ 3220375 w 110"/>
                <a:gd name="T63" fmla="*/ 4395341 h 200"/>
                <a:gd name="T64" fmla="*/ 3220375 w 110"/>
                <a:gd name="T65" fmla="*/ 3546844 h 200"/>
                <a:gd name="T66" fmla="*/ 2722479 w 110"/>
                <a:gd name="T67" fmla="*/ 3346394 h 200"/>
                <a:gd name="T68" fmla="*/ 2722479 w 110"/>
                <a:gd name="T69" fmla="*/ 2880867 h 200"/>
                <a:gd name="T70" fmla="*/ 2586506 w 110"/>
                <a:gd name="T71" fmla="*/ 2598074 h 200"/>
                <a:gd name="T72" fmla="*/ 2377455 w 110"/>
                <a:gd name="T73" fmla="*/ 2880867 h 200"/>
                <a:gd name="T74" fmla="*/ 2121495 w 110"/>
                <a:gd name="T75" fmla="*/ 1915851 h 200"/>
                <a:gd name="T76" fmla="*/ 963687 w 110"/>
                <a:gd name="T77" fmla="*/ 964975 h 200"/>
                <a:gd name="T78" fmla="*/ 466551 w 110"/>
                <a:gd name="T79" fmla="*/ 603386 h 200"/>
                <a:gd name="T80" fmla="*/ 344687 w 110"/>
                <a:gd name="T81" fmla="*/ 0 h 200"/>
                <a:gd name="T82" fmla="*/ 0 w 110"/>
                <a:gd name="T83" fmla="*/ 468457 h 200"/>
                <a:gd name="T84" fmla="*/ 602669 w 110"/>
                <a:gd name="T85" fmla="*/ 964975 h 200"/>
                <a:gd name="T86" fmla="*/ 1098516 w 110"/>
                <a:gd name="T87" fmla="*/ 2598074 h 200"/>
                <a:gd name="T88" fmla="*/ 2121495 w 110"/>
                <a:gd name="T89" fmla="*/ 5006697 h 200"/>
                <a:gd name="T90" fmla="*/ 3341128 w 110"/>
                <a:gd name="T91" fmla="*/ 7597965 h 200"/>
                <a:gd name="T92" fmla="*/ 4499310 w 110"/>
                <a:gd name="T93" fmla="*/ 9402038 h 200"/>
                <a:gd name="T94" fmla="*/ 5142558 w 110"/>
                <a:gd name="T95" fmla="*/ 11124782 h 200"/>
                <a:gd name="T96" fmla="*/ 6908067 w 110"/>
                <a:gd name="T97" fmla="*/ 14052224 h 200"/>
                <a:gd name="T98" fmla="*/ 7866838 w 110"/>
                <a:gd name="T99" fmla="*/ 15632186 h 200"/>
                <a:gd name="T100" fmla="*/ 9383867 w 110"/>
                <a:gd name="T101" fmla="*/ 17608323 h 200"/>
                <a:gd name="T102" fmla="*/ 12579324 w 110"/>
                <a:gd name="T103" fmla="*/ 24677581 h 200"/>
                <a:gd name="T104" fmla="*/ 13674091 w 110"/>
                <a:gd name="T105" fmla="*/ 26653718 h 200"/>
                <a:gd name="T106" fmla="*/ 17213095 w 110"/>
                <a:gd name="T107" fmla="*/ 31461995 h 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51">
              <a:extLst>
                <a:ext uri="{FF2B5EF4-FFF2-40B4-BE49-F238E27FC236}">
                  <a16:creationId xmlns:a16="http://schemas.microsoft.com/office/drawing/2014/main" id="{1C3E1CB3-4E0F-B74C-8295-DEB96D607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" y="3609"/>
              <a:ext cx="259" cy="475"/>
            </a:xfrm>
            <a:custGeom>
              <a:avLst/>
              <a:gdLst>
                <a:gd name="T0" fmla="*/ 15584131 w 110"/>
                <a:gd name="T1" fmla="*/ 29974970 h 201"/>
                <a:gd name="T2" fmla="*/ 15093110 w 110"/>
                <a:gd name="T3" fmla="*/ 28975045 h 201"/>
                <a:gd name="T4" fmla="*/ 14490589 w 110"/>
                <a:gd name="T5" fmla="*/ 26726938 h 201"/>
                <a:gd name="T6" fmla="*/ 14339290 w 110"/>
                <a:gd name="T7" fmla="*/ 26085117 h 201"/>
                <a:gd name="T8" fmla="*/ 12861716 w 110"/>
                <a:gd name="T9" fmla="*/ 23881079 h 201"/>
                <a:gd name="T10" fmla="*/ 12368762 w 110"/>
                <a:gd name="T11" fmla="*/ 23233181 h 201"/>
                <a:gd name="T12" fmla="*/ 11899322 w 110"/>
                <a:gd name="T13" fmla="*/ 21876215 h 201"/>
                <a:gd name="T14" fmla="*/ 11296650 w 110"/>
                <a:gd name="T15" fmla="*/ 20989127 h 201"/>
                <a:gd name="T16" fmla="*/ 10949220 w 110"/>
                <a:gd name="T17" fmla="*/ 20359840 h 201"/>
                <a:gd name="T18" fmla="*/ 10949220 w 110"/>
                <a:gd name="T19" fmla="*/ 19653394 h 201"/>
                <a:gd name="T20" fmla="*/ 10457829 w 110"/>
                <a:gd name="T21" fmla="*/ 18626402 h 201"/>
                <a:gd name="T22" fmla="*/ 10097963 w 110"/>
                <a:gd name="T23" fmla="*/ 17931685 h 201"/>
                <a:gd name="T24" fmla="*/ 9839980 w 110"/>
                <a:gd name="T25" fmla="*/ 16931876 h 201"/>
                <a:gd name="T26" fmla="*/ 9175157 w 110"/>
                <a:gd name="T27" fmla="*/ 16405363 h 201"/>
                <a:gd name="T28" fmla="*/ 8876785 w 110"/>
                <a:gd name="T29" fmla="*/ 15265739 h 201"/>
                <a:gd name="T30" fmla="*/ 7866838 w 110"/>
                <a:gd name="T31" fmla="*/ 14258812 h 201"/>
                <a:gd name="T32" fmla="*/ 7866838 w 110"/>
                <a:gd name="T33" fmla="*/ 13559499 h 201"/>
                <a:gd name="T34" fmla="*/ 7582519 w 110"/>
                <a:gd name="T35" fmla="*/ 13043091 h 201"/>
                <a:gd name="T36" fmla="*/ 7117876 w 110"/>
                <a:gd name="T37" fmla="*/ 12552816 h 201"/>
                <a:gd name="T38" fmla="*/ 7117876 w 110"/>
                <a:gd name="T39" fmla="*/ 12412899 h 201"/>
                <a:gd name="T40" fmla="*/ 6908067 w 110"/>
                <a:gd name="T41" fmla="*/ 12043129 h 201"/>
                <a:gd name="T42" fmla="*/ 6090046 w 110"/>
                <a:gd name="T43" fmla="*/ 10190090 h 201"/>
                <a:gd name="T44" fmla="*/ 5807529 w 110"/>
                <a:gd name="T45" fmla="*/ 9304773 h 201"/>
                <a:gd name="T46" fmla="*/ 5462505 w 110"/>
                <a:gd name="T47" fmla="*/ 8833967 h 201"/>
                <a:gd name="T48" fmla="*/ 4499310 w 110"/>
                <a:gd name="T49" fmla="*/ 7587934 h 201"/>
                <a:gd name="T50" fmla="*/ 4179142 w 110"/>
                <a:gd name="T51" fmla="*/ 7316749 h 201"/>
                <a:gd name="T52" fmla="*/ 4179142 w 110"/>
                <a:gd name="T53" fmla="*/ 6583273 h 201"/>
                <a:gd name="T54" fmla="*/ 4388567 w 110"/>
                <a:gd name="T55" fmla="*/ 5942347 h 201"/>
                <a:gd name="T56" fmla="*/ 4032760 w 110"/>
                <a:gd name="T57" fmla="*/ 5583556 h 201"/>
                <a:gd name="T58" fmla="*/ 4032760 w 110"/>
                <a:gd name="T59" fmla="*/ 5096145 h 201"/>
                <a:gd name="T60" fmla="*/ 3687699 w 110"/>
                <a:gd name="T61" fmla="*/ 5096145 h 201"/>
                <a:gd name="T62" fmla="*/ 2875324 w 110"/>
                <a:gd name="T63" fmla="*/ 4362575 h 201"/>
                <a:gd name="T64" fmla="*/ 2875324 w 110"/>
                <a:gd name="T65" fmla="*/ 3738163 h 201"/>
                <a:gd name="T66" fmla="*/ 2722479 w 110"/>
                <a:gd name="T67" fmla="*/ 3738163 h 201"/>
                <a:gd name="T68" fmla="*/ 2722479 w 110"/>
                <a:gd name="T69" fmla="*/ 3210894 h 201"/>
                <a:gd name="T70" fmla="*/ 2377455 w 110"/>
                <a:gd name="T71" fmla="*/ 2514551 h 201"/>
                <a:gd name="T72" fmla="*/ 2121495 w 110"/>
                <a:gd name="T73" fmla="*/ 3210894 h 201"/>
                <a:gd name="T74" fmla="*/ 2121495 w 110"/>
                <a:gd name="T75" fmla="*/ 2004970 h 201"/>
                <a:gd name="T76" fmla="*/ 602669 w 110"/>
                <a:gd name="T77" fmla="*/ 1222886 h 201"/>
                <a:gd name="T78" fmla="*/ 344687 w 110"/>
                <a:gd name="T79" fmla="*/ 999806 h 201"/>
                <a:gd name="T80" fmla="*/ 0 w 110"/>
                <a:gd name="T81" fmla="*/ 0 h 201"/>
                <a:gd name="T82" fmla="*/ 0 w 110"/>
                <a:gd name="T83" fmla="*/ 640792 h 201"/>
                <a:gd name="T84" fmla="*/ 602669 w 110"/>
                <a:gd name="T85" fmla="*/ 1222886 h 201"/>
                <a:gd name="T86" fmla="*/ 811581 w 110"/>
                <a:gd name="T87" fmla="*/ 2889905 h 201"/>
                <a:gd name="T88" fmla="*/ 2121495 w 110"/>
                <a:gd name="T89" fmla="*/ 5455002 h 201"/>
                <a:gd name="T90" fmla="*/ 3341128 w 110"/>
                <a:gd name="T91" fmla="*/ 7946930 h 201"/>
                <a:gd name="T92" fmla="*/ 4388567 w 110"/>
                <a:gd name="T93" fmla="*/ 10190090 h 201"/>
                <a:gd name="T94" fmla="*/ 4995156 w 110"/>
                <a:gd name="T95" fmla="*/ 12043129 h 201"/>
                <a:gd name="T96" fmla="*/ 6908067 w 110"/>
                <a:gd name="T97" fmla="*/ 15046783 h 201"/>
                <a:gd name="T98" fmla="*/ 7866838 w 110"/>
                <a:gd name="T99" fmla="*/ 16621521 h 201"/>
                <a:gd name="T100" fmla="*/ 9175157 w 110"/>
                <a:gd name="T101" fmla="*/ 18780058 h 201"/>
                <a:gd name="T102" fmla="*/ 12579324 w 110"/>
                <a:gd name="T103" fmla="*/ 26236663 h 201"/>
                <a:gd name="T104" fmla="*/ 13820643 w 110"/>
                <a:gd name="T105" fmla="*/ 28308625 h 201"/>
                <a:gd name="T106" fmla="*/ 17359110 w 110"/>
                <a:gd name="T107" fmla="*/ 33401525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52">
              <a:extLst>
                <a:ext uri="{FF2B5EF4-FFF2-40B4-BE49-F238E27FC236}">
                  <a16:creationId xmlns:a16="http://schemas.microsoft.com/office/drawing/2014/main" id="{0BB94216-1D40-A241-B36F-71060A8A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" y="1606"/>
              <a:ext cx="58" cy="2471"/>
            </a:xfrm>
            <a:custGeom>
              <a:avLst/>
              <a:gdLst>
                <a:gd name="T0" fmla="*/ 2986979 w 25"/>
                <a:gd name="T1" fmla="*/ 0 h 1046"/>
                <a:gd name="T2" fmla="*/ 2190474 w 25"/>
                <a:gd name="T3" fmla="*/ 87333278 h 1046"/>
                <a:gd name="T4" fmla="*/ 3278884 w 25"/>
                <a:gd name="T5" fmla="*/ 176312781 h 1046"/>
                <a:gd name="T6" fmla="*/ 513611 w 25"/>
                <a:gd name="T7" fmla="*/ 176312781 h 1046"/>
                <a:gd name="T8" fmla="*/ 1454654 w 25"/>
                <a:gd name="T9" fmla="*/ 127803177 h 1046"/>
                <a:gd name="T10" fmla="*/ 0 w 25"/>
                <a:gd name="T11" fmla="*/ 40330698 h 1046"/>
                <a:gd name="T12" fmla="*/ 1070738 w 25"/>
                <a:gd name="T13" fmla="*/ 0 h 1046"/>
                <a:gd name="T14" fmla="*/ 2986979 w 25"/>
                <a:gd name="T15" fmla="*/ 0 h 1046"/>
                <a:gd name="T16" fmla="*/ 2986979 w 25"/>
                <a:gd name="T17" fmla="*/ 0 h 10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" name="Group 69">
            <a:extLst>
              <a:ext uri="{FF2B5EF4-FFF2-40B4-BE49-F238E27FC236}">
                <a16:creationId xmlns:a16="http://schemas.microsoft.com/office/drawing/2014/main" id="{8F25BD03-3A8D-7247-96C8-40462C4504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6850" y="2736850"/>
            <a:ext cx="906463" cy="2416175"/>
            <a:chOff x="3124" y="236"/>
            <a:chExt cx="1443" cy="3848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FB40A8FC-0E94-E54A-A6DD-CAB6311DB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494"/>
              <a:ext cx="28" cy="1345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19 h 1347"/>
                <a:gd name="T4" fmla="*/ 14 w 29"/>
                <a:gd name="T5" fmla="*/ 1319 h 1347"/>
                <a:gd name="T6" fmla="*/ 15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71">
              <a:extLst>
                <a:ext uri="{FF2B5EF4-FFF2-40B4-BE49-F238E27FC236}">
                  <a16:creationId xmlns:a16="http://schemas.microsoft.com/office/drawing/2014/main" id="{5D09BE08-2567-5545-A697-24748B9BD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217"/>
              <a:ext cx="162" cy="248"/>
            </a:xfrm>
            <a:custGeom>
              <a:avLst/>
              <a:gdLst>
                <a:gd name="T0" fmla="*/ 12333584 w 68"/>
                <a:gd name="T1" fmla="*/ 17661662 h 105"/>
                <a:gd name="T2" fmla="*/ 966947 w 68"/>
                <a:gd name="T3" fmla="*/ 0 h 105"/>
                <a:gd name="T4" fmla="*/ 12333584 w 68"/>
                <a:gd name="T5" fmla="*/ 17661662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72">
              <a:extLst>
                <a:ext uri="{FF2B5EF4-FFF2-40B4-BE49-F238E27FC236}">
                  <a16:creationId xmlns:a16="http://schemas.microsoft.com/office/drawing/2014/main" id="{AE7782DF-2671-9D46-BF72-48672EECF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007"/>
              <a:ext cx="162" cy="248"/>
            </a:xfrm>
            <a:custGeom>
              <a:avLst/>
              <a:gdLst>
                <a:gd name="T0" fmla="*/ 800959 w 68"/>
                <a:gd name="T1" fmla="*/ 15602256 h 106"/>
                <a:gd name="T2" fmla="*/ 12095692 w 68"/>
                <a:gd name="T3" fmla="*/ 0 h 106"/>
                <a:gd name="T4" fmla="*/ 800959 w 68"/>
                <a:gd name="T5" fmla="*/ 15602256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73">
              <a:extLst>
                <a:ext uri="{FF2B5EF4-FFF2-40B4-BE49-F238E27FC236}">
                  <a16:creationId xmlns:a16="http://schemas.microsoft.com/office/drawing/2014/main" id="{C96896D5-20D6-3E42-AE62-569AE5421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510"/>
              <a:ext cx="162" cy="253"/>
            </a:xfrm>
            <a:custGeom>
              <a:avLst/>
              <a:gdLst>
                <a:gd name="T0" fmla="*/ 12333584 w 68"/>
                <a:gd name="T1" fmla="*/ 18259232 h 107"/>
                <a:gd name="T2" fmla="*/ 966947 w 68"/>
                <a:gd name="T3" fmla="*/ 0 h 107"/>
                <a:gd name="T4" fmla="*/ 12333584 w 68"/>
                <a:gd name="T5" fmla="*/ 18259232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74">
              <a:extLst>
                <a:ext uri="{FF2B5EF4-FFF2-40B4-BE49-F238E27FC236}">
                  <a16:creationId xmlns:a16="http://schemas.microsoft.com/office/drawing/2014/main" id="{881E57C8-7791-7A42-A510-CDE2B63C6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300"/>
              <a:ext cx="162" cy="250"/>
            </a:xfrm>
            <a:custGeom>
              <a:avLst/>
              <a:gdLst>
                <a:gd name="T0" fmla="*/ 800959 w 68"/>
                <a:gd name="T1" fmla="*/ 17483429 h 106"/>
                <a:gd name="T2" fmla="*/ 12095692 w 68"/>
                <a:gd name="T3" fmla="*/ 0 h 106"/>
                <a:gd name="T4" fmla="*/ 800959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75">
              <a:extLst>
                <a:ext uri="{FF2B5EF4-FFF2-40B4-BE49-F238E27FC236}">
                  <a16:creationId xmlns:a16="http://schemas.microsoft.com/office/drawing/2014/main" id="{3147B4FA-63B4-CF43-9847-ED689CF53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632"/>
              <a:ext cx="162" cy="253"/>
            </a:xfrm>
            <a:custGeom>
              <a:avLst/>
              <a:gdLst>
                <a:gd name="T0" fmla="*/ 800959 w 68"/>
                <a:gd name="T1" fmla="*/ 18259232 h 107"/>
                <a:gd name="T2" fmla="*/ 12095692 w 68"/>
                <a:gd name="T3" fmla="*/ 0 h 107"/>
                <a:gd name="T4" fmla="*/ 800959 w 68"/>
                <a:gd name="T5" fmla="*/ 18259232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6">
              <a:extLst>
                <a:ext uri="{FF2B5EF4-FFF2-40B4-BE49-F238E27FC236}">
                  <a16:creationId xmlns:a16="http://schemas.microsoft.com/office/drawing/2014/main" id="{480476E4-9501-5946-98C8-881ED0A3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886"/>
              <a:ext cx="162" cy="253"/>
            </a:xfrm>
            <a:custGeom>
              <a:avLst/>
              <a:gdLst>
                <a:gd name="T0" fmla="*/ 12333584 w 68"/>
                <a:gd name="T1" fmla="*/ 18259232 h 107"/>
                <a:gd name="T2" fmla="*/ 966947 w 68"/>
                <a:gd name="T3" fmla="*/ 0 h 107"/>
                <a:gd name="T4" fmla="*/ 12333584 w 68"/>
                <a:gd name="T5" fmla="*/ 18259232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77">
              <a:extLst>
                <a:ext uri="{FF2B5EF4-FFF2-40B4-BE49-F238E27FC236}">
                  <a16:creationId xmlns:a16="http://schemas.microsoft.com/office/drawing/2014/main" id="{CBED2E27-7578-BC47-BBE8-E88324C40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676"/>
              <a:ext cx="162" cy="253"/>
            </a:xfrm>
            <a:custGeom>
              <a:avLst/>
              <a:gdLst>
                <a:gd name="T0" fmla="*/ 800959 w 68"/>
                <a:gd name="T1" fmla="*/ 20651328 h 106"/>
                <a:gd name="T2" fmla="*/ 12095692 w 68"/>
                <a:gd name="T3" fmla="*/ 0 h 106"/>
                <a:gd name="T4" fmla="*/ 800959 w 68"/>
                <a:gd name="T5" fmla="*/ 20651328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78">
              <a:extLst>
                <a:ext uri="{FF2B5EF4-FFF2-40B4-BE49-F238E27FC236}">
                  <a16:creationId xmlns:a16="http://schemas.microsoft.com/office/drawing/2014/main" id="{BB2B7B95-3E67-0144-B08D-79544C35C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570"/>
              <a:ext cx="162" cy="250"/>
            </a:xfrm>
            <a:custGeom>
              <a:avLst/>
              <a:gdLst>
                <a:gd name="T0" fmla="*/ 12333584 w 68"/>
                <a:gd name="T1" fmla="*/ 17483429 h 106"/>
                <a:gd name="T2" fmla="*/ 966947 w 68"/>
                <a:gd name="T3" fmla="*/ 0 h 106"/>
                <a:gd name="T4" fmla="*/ 12333584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79">
              <a:extLst>
                <a:ext uri="{FF2B5EF4-FFF2-40B4-BE49-F238E27FC236}">
                  <a16:creationId xmlns:a16="http://schemas.microsoft.com/office/drawing/2014/main" id="{C201D04A-5818-5849-9995-BC9E897F2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74"/>
              <a:ext cx="162" cy="250"/>
            </a:xfrm>
            <a:custGeom>
              <a:avLst/>
              <a:gdLst>
                <a:gd name="T0" fmla="*/ 12333584 w 68"/>
                <a:gd name="T1" fmla="*/ 17483429 h 106"/>
                <a:gd name="T2" fmla="*/ 966947 w 68"/>
                <a:gd name="T3" fmla="*/ 0 h 106"/>
                <a:gd name="T4" fmla="*/ 12333584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80">
              <a:extLst>
                <a:ext uri="{FF2B5EF4-FFF2-40B4-BE49-F238E27FC236}">
                  <a16:creationId xmlns:a16="http://schemas.microsoft.com/office/drawing/2014/main" id="{10A0D219-839D-3543-9894-260CDFA29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360"/>
              <a:ext cx="162" cy="250"/>
            </a:xfrm>
            <a:custGeom>
              <a:avLst/>
              <a:gdLst>
                <a:gd name="T0" fmla="*/ 800959 w 68"/>
                <a:gd name="T1" fmla="*/ 17483429 h 106"/>
                <a:gd name="T2" fmla="*/ 12095692 w 68"/>
                <a:gd name="T3" fmla="*/ 0 h 106"/>
                <a:gd name="T4" fmla="*/ 800959 w 68"/>
                <a:gd name="T5" fmla="*/ 1748342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81">
              <a:extLst>
                <a:ext uri="{FF2B5EF4-FFF2-40B4-BE49-F238E27FC236}">
                  <a16:creationId xmlns:a16="http://schemas.microsoft.com/office/drawing/2014/main" id="{270632C3-A89F-C64B-8225-75663046B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486"/>
              <a:ext cx="23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67 w 21"/>
                <a:gd name="T5" fmla="*/ 1049 h 1049"/>
                <a:gd name="T6" fmla="*/ 73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82">
              <a:extLst>
                <a:ext uri="{FF2B5EF4-FFF2-40B4-BE49-F238E27FC236}">
                  <a16:creationId xmlns:a16="http://schemas.microsoft.com/office/drawing/2014/main" id="{A9F1C9BF-502E-CD4C-BC95-9A533E361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048"/>
              <a:ext cx="126" cy="195"/>
            </a:xfrm>
            <a:custGeom>
              <a:avLst/>
              <a:gdLst>
                <a:gd name="T0" fmla="*/ 9387604 w 53"/>
                <a:gd name="T1" fmla="*/ 15171376 h 82"/>
                <a:gd name="T2" fmla="*/ 783694 w 53"/>
                <a:gd name="T3" fmla="*/ 0 h 82"/>
                <a:gd name="T4" fmla="*/ 9387604 w 53"/>
                <a:gd name="T5" fmla="*/ 15171376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83">
              <a:extLst>
                <a:ext uri="{FF2B5EF4-FFF2-40B4-BE49-F238E27FC236}">
                  <a16:creationId xmlns:a16="http://schemas.microsoft.com/office/drawing/2014/main" id="{CBBDAFA9-C3DB-C94A-94B9-DC289EBD1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886"/>
              <a:ext cx="121" cy="195"/>
            </a:xfrm>
            <a:custGeom>
              <a:avLst/>
              <a:gdLst>
                <a:gd name="T0" fmla="*/ 399686 w 52"/>
                <a:gd name="T1" fmla="*/ 12951479 h 83"/>
                <a:gd name="T2" fmla="*/ 6682123 w 52"/>
                <a:gd name="T3" fmla="*/ 0 h 83"/>
                <a:gd name="T4" fmla="*/ 399686 w 52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84">
              <a:extLst>
                <a:ext uri="{FF2B5EF4-FFF2-40B4-BE49-F238E27FC236}">
                  <a16:creationId xmlns:a16="http://schemas.microsoft.com/office/drawing/2014/main" id="{2FD159DB-F1B2-A24A-BCE7-B97BD6F71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278"/>
              <a:ext cx="126" cy="195"/>
            </a:xfrm>
            <a:custGeom>
              <a:avLst/>
              <a:gdLst>
                <a:gd name="T0" fmla="*/ 9387604 w 53"/>
                <a:gd name="T1" fmla="*/ 12951479 h 83"/>
                <a:gd name="T2" fmla="*/ 783694 w 53"/>
                <a:gd name="T3" fmla="*/ 0 h 83"/>
                <a:gd name="T4" fmla="*/ 9387604 w 53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85">
              <a:extLst>
                <a:ext uri="{FF2B5EF4-FFF2-40B4-BE49-F238E27FC236}">
                  <a16:creationId xmlns:a16="http://schemas.microsoft.com/office/drawing/2014/main" id="{E98A9B9E-B45F-3944-943A-00B6D0FD6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13"/>
              <a:ext cx="121" cy="195"/>
            </a:xfrm>
            <a:custGeom>
              <a:avLst/>
              <a:gdLst>
                <a:gd name="T0" fmla="*/ 399686 w 52"/>
                <a:gd name="T1" fmla="*/ 15171376 h 82"/>
                <a:gd name="T2" fmla="*/ 6682123 w 52"/>
                <a:gd name="T3" fmla="*/ 0 h 82"/>
                <a:gd name="T4" fmla="*/ 399686 w 52"/>
                <a:gd name="T5" fmla="*/ 15171376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86">
              <a:extLst>
                <a:ext uri="{FF2B5EF4-FFF2-40B4-BE49-F238E27FC236}">
                  <a16:creationId xmlns:a16="http://schemas.microsoft.com/office/drawing/2014/main" id="{24E649BE-F77D-1645-A19B-6693BF4AE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371"/>
              <a:ext cx="121" cy="197"/>
            </a:xfrm>
            <a:custGeom>
              <a:avLst/>
              <a:gdLst>
                <a:gd name="T0" fmla="*/ 399686 w 52"/>
                <a:gd name="T1" fmla="*/ 14962772 h 83"/>
                <a:gd name="T2" fmla="*/ 6682123 w 52"/>
                <a:gd name="T3" fmla="*/ 0 h 83"/>
                <a:gd name="T4" fmla="*/ 399686 w 52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87">
              <a:extLst>
                <a:ext uri="{FF2B5EF4-FFF2-40B4-BE49-F238E27FC236}">
                  <a16:creationId xmlns:a16="http://schemas.microsoft.com/office/drawing/2014/main" id="{DD40C471-D278-C34D-B9C6-5D7AC2068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792"/>
              <a:ext cx="126" cy="197"/>
            </a:xfrm>
            <a:custGeom>
              <a:avLst/>
              <a:gdLst>
                <a:gd name="T0" fmla="*/ 9387604 w 53"/>
                <a:gd name="T1" fmla="*/ 14962772 h 83"/>
                <a:gd name="T2" fmla="*/ 783694 w 53"/>
                <a:gd name="T3" fmla="*/ 0 h 83"/>
                <a:gd name="T4" fmla="*/ 9387604 w 53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88">
              <a:extLst>
                <a:ext uri="{FF2B5EF4-FFF2-40B4-BE49-F238E27FC236}">
                  <a16:creationId xmlns:a16="http://schemas.microsoft.com/office/drawing/2014/main" id="{6AD61804-589F-4D47-81CB-A6ED3701F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630"/>
              <a:ext cx="121" cy="195"/>
            </a:xfrm>
            <a:custGeom>
              <a:avLst/>
              <a:gdLst>
                <a:gd name="T0" fmla="*/ 399686 w 52"/>
                <a:gd name="T1" fmla="*/ 12951479 h 83"/>
                <a:gd name="T2" fmla="*/ 6682123 w 52"/>
                <a:gd name="T3" fmla="*/ 0 h 83"/>
                <a:gd name="T4" fmla="*/ 399686 w 52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89">
              <a:extLst>
                <a:ext uri="{FF2B5EF4-FFF2-40B4-BE49-F238E27FC236}">
                  <a16:creationId xmlns:a16="http://schemas.microsoft.com/office/drawing/2014/main" id="{8C951257-ED54-9C4B-8175-FEB7A0769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544"/>
              <a:ext cx="126" cy="197"/>
            </a:xfrm>
            <a:custGeom>
              <a:avLst/>
              <a:gdLst>
                <a:gd name="T0" fmla="*/ 9387604 w 53"/>
                <a:gd name="T1" fmla="*/ 14962772 h 83"/>
                <a:gd name="T2" fmla="*/ 783694 w 53"/>
                <a:gd name="T3" fmla="*/ 0 h 83"/>
                <a:gd name="T4" fmla="*/ 9387604 w 53"/>
                <a:gd name="T5" fmla="*/ 14962772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90">
              <a:extLst>
                <a:ext uri="{FF2B5EF4-FFF2-40B4-BE49-F238E27FC236}">
                  <a16:creationId xmlns:a16="http://schemas.microsoft.com/office/drawing/2014/main" id="{EAC27C0B-DB22-B540-BD02-4047542E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317"/>
              <a:ext cx="126" cy="195"/>
            </a:xfrm>
            <a:custGeom>
              <a:avLst/>
              <a:gdLst>
                <a:gd name="T0" fmla="*/ 9387604 w 53"/>
                <a:gd name="T1" fmla="*/ 12951479 h 83"/>
                <a:gd name="T2" fmla="*/ 783694 w 53"/>
                <a:gd name="T3" fmla="*/ 0 h 83"/>
                <a:gd name="T4" fmla="*/ 9387604 w 53"/>
                <a:gd name="T5" fmla="*/ 12951479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91">
              <a:extLst>
                <a:ext uri="{FF2B5EF4-FFF2-40B4-BE49-F238E27FC236}">
                  <a16:creationId xmlns:a16="http://schemas.microsoft.com/office/drawing/2014/main" id="{1F6501EF-BB25-6B4F-BD95-115D447F2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385"/>
              <a:ext cx="121" cy="192"/>
            </a:xfrm>
            <a:custGeom>
              <a:avLst/>
              <a:gdLst>
                <a:gd name="T0" fmla="*/ 399686 w 52"/>
                <a:gd name="T1" fmla="*/ 12224226 h 82"/>
                <a:gd name="T2" fmla="*/ 6682123 w 52"/>
                <a:gd name="T3" fmla="*/ 0 h 82"/>
                <a:gd name="T4" fmla="*/ 399686 w 52"/>
                <a:gd name="T5" fmla="*/ 12224226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92">
              <a:extLst>
                <a:ext uri="{FF2B5EF4-FFF2-40B4-BE49-F238E27FC236}">
                  <a16:creationId xmlns:a16="http://schemas.microsoft.com/office/drawing/2014/main" id="{0454DF57-0D0E-904A-8AD8-EB32CFAD3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" y="1063"/>
              <a:ext cx="263" cy="1241"/>
            </a:xfrm>
            <a:custGeom>
              <a:avLst/>
              <a:gdLst>
                <a:gd name="T0" fmla="*/ 7925597 w 112"/>
                <a:gd name="T1" fmla="*/ 82809401 h 525"/>
                <a:gd name="T2" fmla="*/ 7925597 w 112"/>
                <a:gd name="T3" fmla="*/ 72947450 h 525"/>
                <a:gd name="T4" fmla="*/ 453889 w 112"/>
                <a:gd name="T5" fmla="*/ 58331888 h 525"/>
                <a:gd name="T6" fmla="*/ 7925597 w 112"/>
                <a:gd name="T7" fmla="*/ 69716955 h 525"/>
                <a:gd name="T8" fmla="*/ 7925597 w 112"/>
                <a:gd name="T9" fmla="*/ 56970117 h 525"/>
                <a:gd name="T10" fmla="*/ 453889 w 112"/>
                <a:gd name="T11" fmla="*/ 42357365 h 525"/>
                <a:gd name="T12" fmla="*/ 7732254 w 112"/>
                <a:gd name="T13" fmla="*/ 53375925 h 525"/>
                <a:gd name="T14" fmla="*/ 7732254 w 112"/>
                <a:gd name="T15" fmla="*/ 36393713 h 525"/>
                <a:gd name="T16" fmla="*/ 1065829 w 112"/>
                <a:gd name="T17" fmla="*/ 22308346 h 525"/>
                <a:gd name="T18" fmla="*/ 7732254 w 112"/>
                <a:gd name="T19" fmla="*/ 31170961 h 525"/>
                <a:gd name="T20" fmla="*/ 7732254 w 112"/>
                <a:gd name="T21" fmla="*/ 19929004 h 525"/>
                <a:gd name="T22" fmla="*/ 790508 w 112"/>
                <a:gd name="T23" fmla="*/ 5599217 h 525"/>
                <a:gd name="T24" fmla="*/ 7732254 w 112"/>
                <a:gd name="T25" fmla="*/ 14972296 h 525"/>
                <a:gd name="T26" fmla="*/ 7732254 w 112"/>
                <a:gd name="T27" fmla="*/ 9498186 h 525"/>
                <a:gd name="T28" fmla="*/ 8967720 w 112"/>
                <a:gd name="T29" fmla="*/ 9498186 h 525"/>
                <a:gd name="T30" fmla="*/ 15971537 w 112"/>
                <a:gd name="T31" fmla="*/ 0 h 525"/>
                <a:gd name="T32" fmla="*/ 9170124 w 112"/>
                <a:gd name="T33" fmla="*/ 14301915 h 525"/>
                <a:gd name="T34" fmla="*/ 9170124 w 112"/>
                <a:gd name="T35" fmla="*/ 27537145 h 525"/>
                <a:gd name="T36" fmla="*/ 16444824 w 112"/>
                <a:gd name="T37" fmla="*/ 15822192 h 525"/>
                <a:gd name="T38" fmla="*/ 9170124 w 112"/>
                <a:gd name="T39" fmla="*/ 30436196 h 525"/>
                <a:gd name="T40" fmla="*/ 9170124 w 112"/>
                <a:gd name="T41" fmla="*/ 44896872 h 525"/>
                <a:gd name="T42" fmla="*/ 16303483 w 112"/>
                <a:gd name="T43" fmla="*/ 34656899 h 525"/>
                <a:gd name="T44" fmla="*/ 9170124 w 112"/>
                <a:gd name="T45" fmla="*/ 49361969 h 525"/>
                <a:gd name="T46" fmla="*/ 9170124 w 112"/>
                <a:gd name="T47" fmla="*/ 63087630 h 525"/>
                <a:gd name="T48" fmla="*/ 16303483 w 112"/>
                <a:gd name="T49" fmla="*/ 53224256 h 525"/>
                <a:gd name="T50" fmla="*/ 9170124 w 112"/>
                <a:gd name="T51" fmla="*/ 67477021 h 525"/>
                <a:gd name="T52" fmla="*/ 9302355 w 112"/>
                <a:gd name="T53" fmla="*/ 83659134 h 525"/>
                <a:gd name="T54" fmla="*/ 16761711 w 112"/>
                <a:gd name="T55" fmla="*/ 70575913 h 525"/>
                <a:gd name="T56" fmla="*/ 9302355 w 112"/>
                <a:gd name="T57" fmla="*/ 85397389 h 525"/>
                <a:gd name="T58" fmla="*/ 9302355 w 112"/>
                <a:gd name="T59" fmla="*/ 89258355 h 525"/>
                <a:gd name="T60" fmla="*/ 7925597 w 112"/>
                <a:gd name="T61" fmla="*/ 89258355 h 525"/>
                <a:gd name="T62" fmla="*/ 7925597 w 112"/>
                <a:gd name="T63" fmla="*/ 88048475 h 525"/>
                <a:gd name="T64" fmla="*/ 1065829 w 112"/>
                <a:gd name="T65" fmla="*/ 73795786 h 525"/>
                <a:gd name="T66" fmla="*/ 7925597 w 112"/>
                <a:gd name="T67" fmla="*/ 82809401 h 5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94">
              <a:extLst>
                <a:ext uri="{FF2B5EF4-FFF2-40B4-BE49-F238E27FC236}">
                  <a16:creationId xmlns:a16="http://schemas.microsoft.com/office/drawing/2014/main" id="{0BEAE3B3-5ED9-2747-90A2-47BF9DC85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" y="2924"/>
              <a:ext cx="361" cy="561"/>
            </a:xfrm>
            <a:custGeom>
              <a:avLst/>
              <a:gdLst>
                <a:gd name="T0" fmla="*/ 26157868 w 152"/>
                <a:gd name="T1" fmla="*/ 41088161 h 237"/>
                <a:gd name="T2" fmla="*/ 1993155 w 152"/>
                <a:gd name="T3" fmla="*/ 0 h 237"/>
                <a:gd name="T4" fmla="*/ 26157868 w 152"/>
                <a:gd name="T5" fmla="*/ 41088161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95">
              <a:extLst>
                <a:ext uri="{FF2B5EF4-FFF2-40B4-BE49-F238E27FC236}">
                  <a16:creationId xmlns:a16="http://schemas.microsoft.com/office/drawing/2014/main" id="{2411629C-69A1-BA4F-9B2A-FA984FFC0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2992"/>
              <a:ext cx="306" cy="521"/>
            </a:xfrm>
            <a:custGeom>
              <a:avLst/>
              <a:gdLst>
                <a:gd name="T0" fmla="*/ 20028369 w 129"/>
                <a:gd name="T1" fmla="*/ 34408266 h 220"/>
                <a:gd name="T2" fmla="*/ 19267651 w 129"/>
                <a:gd name="T3" fmla="*/ 33162540 h 220"/>
                <a:gd name="T4" fmla="*/ 17836417 w 129"/>
                <a:gd name="T5" fmla="*/ 31086029 h 220"/>
                <a:gd name="T6" fmla="*/ 17163708 w 129"/>
                <a:gd name="T7" fmla="*/ 30219750 h 220"/>
                <a:gd name="T8" fmla="*/ 15748235 w 129"/>
                <a:gd name="T9" fmla="*/ 27563207 h 220"/>
                <a:gd name="T10" fmla="*/ 15522706 w 129"/>
                <a:gd name="T11" fmla="*/ 26881935 h 220"/>
                <a:gd name="T12" fmla="*/ 14692737 w 129"/>
                <a:gd name="T13" fmla="*/ 25486695 h 220"/>
                <a:gd name="T14" fmla="*/ 13926482 w 129"/>
                <a:gd name="T15" fmla="*/ 24241510 h 220"/>
                <a:gd name="T16" fmla="*/ 13553796 w 129"/>
                <a:gd name="T17" fmla="*/ 23584235 h 220"/>
                <a:gd name="T18" fmla="*/ 13233100 w 129"/>
                <a:gd name="T19" fmla="*/ 23058368 h 220"/>
                <a:gd name="T20" fmla="*/ 12122494 w 129"/>
                <a:gd name="T21" fmla="*/ 21654285 h 220"/>
                <a:gd name="T22" fmla="*/ 11798776 w 129"/>
                <a:gd name="T23" fmla="*/ 21155977 h 220"/>
                <a:gd name="T24" fmla="*/ 11197000 w 129"/>
                <a:gd name="T25" fmla="*/ 20036007 h 220"/>
                <a:gd name="T26" fmla="*/ 10689161 w 129"/>
                <a:gd name="T27" fmla="*/ 19234842 h 220"/>
                <a:gd name="T28" fmla="*/ 9779630 w 129"/>
                <a:gd name="T29" fmla="*/ 17988233 h 220"/>
                <a:gd name="T30" fmla="*/ 9108889 w 129"/>
                <a:gd name="T31" fmla="*/ 16582168 h 220"/>
                <a:gd name="T32" fmla="*/ 8726925 w 129"/>
                <a:gd name="T33" fmla="*/ 16057949 h 220"/>
                <a:gd name="T34" fmla="*/ 8562513 w 129"/>
                <a:gd name="T35" fmla="*/ 15345626 h 220"/>
                <a:gd name="T36" fmla="*/ 8213133 w 129"/>
                <a:gd name="T37" fmla="*/ 15028998 h 220"/>
                <a:gd name="T38" fmla="*/ 8065643 w 129"/>
                <a:gd name="T39" fmla="*/ 14808513 h 220"/>
                <a:gd name="T40" fmla="*/ 7682827 w 129"/>
                <a:gd name="T41" fmla="*/ 14164645 h 220"/>
                <a:gd name="T42" fmla="*/ 6408622 w 129"/>
                <a:gd name="T43" fmla="*/ 12234345 h 220"/>
                <a:gd name="T44" fmla="*/ 6084921 w 129"/>
                <a:gd name="T45" fmla="*/ 11484472 h 220"/>
                <a:gd name="T46" fmla="*/ 5578660 w 129"/>
                <a:gd name="T47" fmla="*/ 10613080 h 220"/>
                <a:gd name="T48" fmla="*/ 4829876 w 129"/>
                <a:gd name="T49" fmla="*/ 9277618 h 220"/>
                <a:gd name="T50" fmla="*/ 4829876 w 129"/>
                <a:gd name="T51" fmla="*/ 8556156 h 220"/>
                <a:gd name="T52" fmla="*/ 4122785 w 129"/>
                <a:gd name="T53" fmla="*/ 8183560 h 220"/>
                <a:gd name="T54" fmla="*/ 3519415 w 129"/>
                <a:gd name="T55" fmla="*/ 7871829 h 220"/>
                <a:gd name="T56" fmla="*/ 3238839 w 129"/>
                <a:gd name="T57" fmla="*/ 7002067 h 220"/>
                <a:gd name="T58" fmla="*/ 3012174 w 129"/>
                <a:gd name="T59" fmla="*/ 7002067 h 220"/>
                <a:gd name="T60" fmla="*/ 2848649 w 129"/>
                <a:gd name="T61" fmla="*/ 6625325 h 220"/>
                <a:gd name="T62" fmla="*/ 2848649 w 129"/>
                <a:gd name="T63" fmla="*/ 5753517 h 220"/>
                <a:gd name="T64" fmla="*/ 2096880 w 129"/>
                <a:gd name="T65" fmla="*/ 5388412 h 220"/>
                <a:gd name="T66" fmla="*/ 2096880 w 129"/>
                <a:gd name="T67" fmla="*/ 5072117 h 220"/>
                <a:gd name="T68" fmla="*/ 1591070 w 129"/>
                <a:gd name="T69" fmla="*/ 4570477 h 220"/>
                <a:gd name="T70" fmla="*/ 1433427 w 129"/>
                <a:gd name="T71" fmla="*/ 3982690 h 220"/>
                <a:gd name="T72" fmla="*/ 1804494 w 129"/>
                <a:gd name="T73" fmla="*/ 3982690 h 220"/>
                <a:gd name="T74" fmla="*/ 1043389 w 129"/>
                <a:gd name="T75" fmla="*/ 3179348 h 220"/>
                <a:gd name="T76" fmla="*/ 535324 w 129"/>
                <a:gd name="T77" fmla="*/ 1403607 h 220"/>
                <a:gd name="T78" fmla="*/ 372658 w 129"/>
                <a:gd name="T79" fmla="*/ 1025896 h 220"/>
                <a:gd name="T80" fmla="*/ 0 w 129"/>
                <a:gd name="T81" fmla="*/ 0 h 220"/>
                <a:gd name="T82" fmla="*/ 372658 w 129"/>
                <a:gd name="T83" fmla="*/ 527207 h 220"/>
                <a:gd name="T84" fmla="*/ 535324 w 129"/>
                <a:gd name="T85" fmla="*/ 1248522 h 220"/>
                <a:gd name="T86" fmla="*/ 1968911 w 129"/>
                <a:gd name="T87" fmla="*/ 2797642 h 220"/>
                <a:gd name="T88" fmla="*/ 3774166 w 129"/>
                <a:gd name="T89" fmla="*/ 5597264 h 220"/>
                <a:gd name="T90" fmla="*/ 5578660 w 129"/>
                <a:gd name="T91" fmla="*/ 8393987 h 220"/>
                <a:gd name="T92" fmla="*/ 7012099 w 129"/>
                <a:gd name="T93" fmla="*/ 10613080 h 220"/>
                <a:gd name="T94" fmla="*/ 8213133 w 129"/>
                <a:gd name="T95" fmla="*/ 12760739 h 220"/>
                <a:gd name="T96" fmla="*/ 10153573 w 129"/>
                <a:gd name="T97" fmla="*/ 16423083 h 220"/>
                <a:gd name="T98" fmla="*/ 11197000 w 129"/>
                <a:gd name="T99" fmla="*/ 18353366 h 220"/>
                <a:gd name="T100" fmla="*/ 12510300 w 129"/>
                <a:gd name="T101" fmla="*/ 20944960 h 220"/>
                <a:gd name="T102" fmla="*/ 18059999 w 129"/>
                <a:gd name="T103" fmla="*/ 29088010 h 220"/>
                <a:gd name="T104" fmla="*/ 19132455 w 129"/>
                <a:gd name="T105" fmla="*/ 31391053 h 220"/>
                <a:gd name="T106" fmla="*/ 22371205 w 129"/>
                <a:gd name="T107" fmla="*/ 38028143 h 2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96">
              <a:extLst>
                <a:ext uri="{FF2B5EF4-FFF2-40B4-BE49-F238E27FC236}">
                  <a16:creationId xmlns:a16="http://schemas.microsoft.com/office/drawing/2014/main" id="{766141B4-0DF8-644A-98F1-855613C77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375"/>
              <a:ext cx="232" cy="445"/>
            </a:xfrm>
            <a:custGeom>
              <a:avLst/>
              <a:gdLst>
                <a:gd name="T0" fmla="*/ 10560169 w 98"/>
                <a:gd name="T1" fmla="*/ 650233 h 188"/>
                <a:gd name="T2" fmla="*/ 2421884 w 98"/>
                <a:gd name="T3" fmla="*/ 32568681 h 188"/>
                <a:gd name="T4" fmla="*/ 13727260 w 98"/>
                <a:gd name="T5" fmla="*/ 20140949 h 188"/>
                <a:gd name="T6" fmla="*/ 10560169 w 98"/>
                <a:gd name="T7" fmla="*/ 650233 h 1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97">
              <a:extLst>
                <a:ext uri="{FF2B5EF4-FFF2-40B4-BE49-F238E27FC236}">
                  <a16:creationId xmlns:a16="http://schemas.microsoft.com/office/drawing/2014/main" id="{61B64D5B-F9C6-5747-A19A-A8176FC3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" y="388"/>
              <a:ext cx="116" cy="369"/>
            </a:xfrm>
            <a:custGeom>
              <a:avLst/>
              <a:gdLst>
                <a:gd name="T0" fmla="*/ 2358287 w 50"/>
                <a:gd name="T1" fmla="*/ 0 h 157"/>
                <a:gd name="T2" fmla="*/ 0 w 50"/>
                <a:gd name="T3" fmla="*/ 24637749 h 157"/>
                <a:gd name="T4" fmla="*/ 4739294 w 50"/>
                <a:gd name="T5" fmla="*/ 17422610 h 157"/>
                <a:gd name="T6" fmla="*/ 2358287 w 50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98">
              <a:extLst>
                <a:ext uri="{FF2B5EF4-FFF2-40B4-BE49-F238E27FC236}">
                  <a16:creationId xmlns:a16="http://schemas.microsoft.com/office/drawing/2014/main" id="{5A2A09DC-35A8-3743-9BA2-04CAE397D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1758"/>
              <a:ext cx="253" cy="498"/>
            </a:xfrm>
            <a:custGeom>
              <a:avLst/>
              <a:gdLst>
                <a:gd name="T0" fmla="*/ 11416145 w 107"/>
                <a:gd name="T1" fmla="*/ 633522 h 211"/>
                <a:gd name="T2" fmla="*/ 2753181 w 107"/>
                <a:gd name="T3" fmla="*/ 35105080 h 211"/>
                <a:gd name="T4" fmla="*/ 14879691 w 107"/>
                <a:gd name="T5" fmla="*/ 21658358 h 211"/>
                <a:gd name="T6" fmla="*/ 11416145 w 107"/>
                <a:gd name="T7" fmla="*/ 633522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99">
              <a:extLst>
                <a:ext uri="{FF2B5EF4-FFF2-40B4-BE49-F238E27FC236}">
                  <a16:creationId xmlns:a16="http://schemas.microsoft.com/office/drawing/2014/main" id="{7C5DE3F4-C28C-7B4B-ADE5-BDA9D2793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" y="1766"/>
              <a:ext cx="126" cy="417"/>
            </a:xfrm>
            <a:custGeom>
              <a:avLst/>
              <a:gdLst>
                <a:gd name="T0" fmla="*/ 2679936 w 54"/>
                <a:gd name="T1" fmla="*/ 0 h 176"/>
                <a:gd name="T2" fmla="*/ 0 w 54"/>
                <a:gd name="T3" fmla="*/ 30924947 h 176"/>
                <a:gd name="T4" fmla="*/ 5414283 w 54"/>
                <a:gd name="T5" fmla="*/ 21936427 h 176"/>
                <a:gd name="T6" fmla="*/ 2679936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100">
              <a:extLst>
                <a:ext uri="{FF2B5EF4-FFF2-40B4-BE49-F238E27FC236}">
                  <a16:creationId xmlns:a16="http://schemas.microsoft.com/office/drawing/2014/main" id="{1CBFC97D-77E6-0644-8E73-26FA3093A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3017"/>
              <a:ext cx="253" cy="498"/>
            </a:xfrm>
            <a:custGeom>
              <a:avLst/>
              <a:gdLst>
                <a:gd name="T0" fmla="*/ 10152895 w 108"/>
                <a:gd name="T1" fmla="*/ 504743 h 211"/>
                <a:gd name="T2" fmla="*/ 2239343 w 108"/>
                <a:gd name="T3" fmla="*/ 35105080 h 211"/>
                <a:gd name="T4" fmla="*/ 13059736 w 108"/>
                <a:gd name="T5" fmla="*/ 21658358 h 211"/>
                <a:gd name="T6" fmla="*/ 10152895 w 108"/>
                <a:gd name="T7" fmla="*/ 504743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101">
              <a:extLst>
                <a:ext uri="{FF2B5EF4-FFF2-40B4-BE49-F238E27FC236}">
                  <a16:creationId xmlns:a16="http://schemas.microsoft.com/office/drawing/2014/main" id="{EF30ADA8-E741-4247-9009-962DA8053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3025"/>
              <a:ext cx="129" cy="417"/>
            </a:xfrm>
            <a:custGeom>
              <a:avLst/>
              <a:gdLst>
                <a:gd name="T0" fmla="*/ 3978608 w 54"/>
                <a:gd name="T1" fmla="*/ 0 h 176"/>
                <a:gd name="T2" fmla="*/ 0 w 54"/>
                <a:gd name="T3" fmla="*/ 30924947 h 176"/>
                <a:gd name="T4" fmla="*/ 7661914 w 54"/>
                <a:gd name="T5" fmla="*/ 22148038 h 176"/>
                <a:gd name="T6" fmla="*/ 3978608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264A9954-8466-F048-ACB0-90A3F4A62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6662012 w 108"/>
                <a:gd name="T1" fmla="*/ 507606 h 210"/>
                <a:gd name="T2" fmla="*/ 15373055 w 108"/>
                <a:gd name="T3" fmla="*/ 35324182 h 210"/>
                <a:gd name="T4" fmla="*/ 3687817 w 108"/>
                <a:gd name="T5" fmla="*/ 21486144 h 210"/>
                <a:gd name="T6" fmla="*/ 6662012 w 108"/>
                <a:gd name="T7" fmla="*/ 507606 h 2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81ADB38B-FA88-6942-93B9-5B508B70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" y="1538"/>
              <a:ext cx="126" cy="417"/>
            </a:xfrm>
            <a:custGeom>
              <a:avLst/>
              <a:gdLst>
                <a:gd name="T0" fmla="*/ 4980005 w 54"/>
                <a:gd name="T1" fmla="*/ 0 h 177"/>
                <a:gd name="T2" fmla="*/ 7659276 w 54"/>
                <a:gd name="T3" fmla="*/ 28720924 h 177"/>
                <a:gd name="T4" fmla="*/ 2421722 w 54"/>
                <a:gd name="T5" fmla="*/ 20116558 h 177"/>
                <a:gd name="T6" fmla="*/ 4980005 w 54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2B4D473D-1074-B84B-891A-A5BEF7121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271"/>
              <a:ext cx="356" cy="561"/>
            </a:xfrm>
            <a:custGeom>
              <a:avLst/>
              <a:gdLst>
                <a:gd name="T0" fmla="*/ 23440158 w 151"/>
                <a:gd name="T1" fmla="*/ 41088161 h 237"/>
                <a:gd name="T2" fmla="*/ 1676255 w 151"/>
                <a:gd name="T3" fmla="*/ 0 h 237"/>
                <a:gd name="T4" fmla="*/ 23440158 w 151"/>
                <a:gd name="T5" fmla="*/ 41088161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29A5D079-67FF-954C-BA51-9A046DF47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864"/>
              <a:ext cx="359" cy="559"/>
            </a:xfrm>
            <a:custGeom>
              <a:avLst/>
              <a:gdLst>
                <a:gd name="T0" fmla="*/ 1303550 w 151"/>
                <a:gd name="T1" fmla="*/ 39076397 h 237"/>
                <a:gd name="T2" fmla="*/ 25832487 w 151"/>
                <a:gd name="T3" fmla="*/ 0 h 237"/>
                <a:gd name="T4" fmla="*/ 1303550 w 151"/>
                <a:gd name="T5" fmla="*/ 39076397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D4D5D112-B25B-844E-80F1-02A0574A3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463"/>
              <a:ext cx="356" cy="561"/>
            </a:xfrm>
            <a:custGeom>
              <a:avLst/>
              <a:gdLst>
                <a:gd name="T0" fmla="*/ 1325895 w 151"/>
                <a:gd name="T1" fmla="*/ 38890684 h 238"/>
                <a:gd name="T2" fmla="*/ 22941013 w 151"/>
                <a:gd name="T3" fmla="*/ 0 h 238"/>
                <a:gd name="T4" fmla="*/ 1325895 w 151"/>
                <a:gd name="T5" fmla="*/ 38890684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556F4444-86BA-824F-A31C-CE24366B2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3095"/>
              <a:ext cx="351" cy="564"/>
            </a:xfrm>
            <a:custGeom>
              <a:avLst/>
              <a:gdLst>
                <a:gd name="T0" fmla="*/ 1114413 w 149"/>
                <a:gd name="T1" fmla="*/ 41927371 h 238"/>
                <a:gd name="T2" fmla="*/ 22686258 w 149"/>
                <a:gd name="T3" fmla="*/ 0 h 238"/>
                <a:gd name="T4" fmla="*/ 1114413 w 149"/>
                <a:gd name="T5" fmla="*/ 41927371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5617DC9F-948B-6146-9DE5-BC3602333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604"/>
              <a:ext cx="359" cy="554"/>
            </a:xfrm>
            <a:custGeom>
              <a:avLst/>
              <a:gdLst>
                <a:gd name="T0" fmla="*/ 26519466 w 151"/>
                <a:gd name="T1" fmla="*/ 38485809 h 235"/>
                <a:gd name="T2" fmla="*/ 2014159 w 151"/>
                <a:gd name="T3" fmla="*/ 0 h 235"/>
                <a:gd name="T4" fmla="*/ 26519466 w 151"/>
                <a:gd name="T5" fmla="*/ 38485809 h 2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E70C1D39-ACB6-D043-BFF1-3CC96EE4A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" y="1139"/>
              <a:ext cx="354" cy="556"/>
            </a:xfrm>
            <a:custGeom>
              <a:avLst/>
              <a:gdLst>
                <a:gd name="T0" fmla="*/ 985451 w 150"/>
                <a:gd name="T1" fmla="*/ 38297285 h 236"/>
                <a:gd name="T2" fmla="*/ 23250189 w 150"/>
                <a:gd name="T3" fmla="*/ 0 h 236"/>
                <a:gd name="T4" fmla="*/ 985451 w 150"/>
                <a:gd name="T5" fmla="*/ 38297285 h 2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9B8649CE-E893-884A-9396-5556CFB6D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896"/>
              <a:ext cx="359" cy="559"/>
            </a:xfrm>
            <a:custGeom>
              <a:avLst/>
              <a:gdLst>
                <a:gd name="T0" fmla="*/ 26519466 w 151"/>
                <a:gd name="T1" fmla="*/ 39076397 h 237"/>
                <a:gd name="T2" fmla="*/ 2014159 w 151"/>
                <a:gd name="T3" fmla="*/ 0 h 237"/>
                <a:gd name="T4" fmla="*/ 26519466 w 151"/>
                <a:gd name="T5" fmla="*/ 39076397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111">
              <a:extLst>
                <a:ext uri="{FF2B5EF4-FFF2-40B4-BE49-F238E27FC236}">
                  <a16:creationId xmlns:a16="http://schemas.microsoft.com/office/drawing/2014/main" id="{1B1E0A33-4D13-E849-97B5-1AB9C62DB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36"/>
              <a:ext cx="359" cy="561"/>
            </a:xfrm>
            <a:custGeom>
              <a:avLst/>
              <a:gdLst>
                <a:gd name="T0" fmla="*/ 24198763 w 152"/>
                <a:gd name="T1" fmla="*/ 38890684 h 238"/>
                <a:gd name="T2" fmla="*/ 1836710 w 152"/>
                <a:gd name="T3" fmla="*/ 0 h 238"/>
                <a:gd name="T4" fmla="*/ 24198763 w 152"/>
                <a:gd name="T5" fmla="*/ 38890684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112">
              <a:extLst>
                <a:ext uri="{FF2B5EF4-FFF2-40B4-BE49-F238E27FC236}">
                  <a16:creationId xmlns:a16="http://schemas.microsoft.com/office/drawing/2014/main" id="{5DF1D890-2611-0A45-B492-D8627BBC0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" y="489"/>
              <a:ext cx="321" cy="501"/>
            </a:xfrm>
            <a:custGeom>
              <a:avLst/>
              <a:gdLst>
                <a:gd name="T0" fmla="*/ 986360 w 136"/>
                <a:gd name="T1" fmla="*/ 35921894 h 212"/>
                <a:gd name="T2" fmla="*/ 20959907 w 136"/>
                <a:gd name="T3" fmla="*/ 0 h 212"/>
                <a:gd name="T4" fmla="*/ 986360 w 136"/>
                <a:gd name="T5" fmla="*/ 35921894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113">
              <a:extLst>
                <a:ext uri="{FF2B5EF4-FFF2-40B4-BE49-F238E27FC236}">
                  <a16:creationId xmlns:a16="http://schemas.microsoft.com/office/drawing/2014/main" id="{7BB96C5E-8501-244D-9984-0777DD7A7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1864"/>
              <a:ext cx="298" cy="549"/>
            </a:xfrm>
            <a:custGeom>
              <a:avLst/>
              <a:gdLst>
                <a:gd name="T0" fmla="*/ 2029096 w 127"/>
                <a:gd name="T1" fmla="*/ 33465216 h 233"/>
                <a:gd name="T2" fmla="*/ 2626267 w 127"/>
                <a:gd name="T3" fmla="*/ 32363208 h 233"/>
                <a:gd name="T4" fmla="*/ 3536094 w 127"/>
                <a:gd name="T5" fmla="*/ 30073890 h 233"/>
                <a:gd name="T6" fmla="*/ 3987299 w 127"/>
                <a:gd name="T7" fmla="*/ 29104648 h 233"/>
                <a:gd name="T8" fmla="*/ 5353715 w 127"/>
                <a:gd name="T9" fmla="*/ 26966138 h 233"/>
                <a:gd name="T10" fmla="*/ 5686699 w 127"/>
                <a:gd name="T11" fmla="*/ 25997261 h 233"/>
                <a:gd name="T12" fmla="*/ 6455830 w 127"/>
                <a:gd name="T13" fmla="*/ 24721406 h 233"/>
                <a:gd name="T14" fmla="*/ 7053001 w 127"/>
                <a:gd name="T15" fmla="*/ 23597306 h 233"/>
                <a:gd name="T16" fmla="*/ 7529988 w 127"/>
                <a:gd name="T17" fmla="*/ 22905870 h 233"/>
                <a:gd name="T18" fmla="*/ 7529988 w 127"/>
                <a:gd name="T19" fmla="*/ 22283820 h 233"/>
                <a:gd name="T20" fmla="*/ 8297291 w 127"/>
                <a:gd name="T21" fmla="*/ 20855662 h 233"/>
                <a:gd name="T22" fmla="*/ 8545678 w 127"/>
                <a:gd name="T23" fmla="*/ 20141269 h 233"/>
                <a:gd name="T24" fmla="*/ 8890321 w 127"/>
                <a:gd name="T25" fmla="*/ 19324319 h 233"/>
                <a:gd name="T26" fmla="*/ 9664924 w 127"/>
                <a:gd name="T27" fmla="*/ 18355443 h 233"/>
                <a:gd name="T28" fmla="*/ 10138831 w 127"/>
                <a:gd name="T29" fmla="*/ 17247422 h 233"/>
                <a:gd name="T30" fmla="*/ 10923608 w 127"/>
                <a:gd name="T31" fmla="*/ 15933919 h 233"/>
                <a:gd name="T32" fmla="*/ 11066094 w 127"/>
                <a:gd name="T33" fmla="*/ 15259373 h 233"/>
                <a:gd name="T34" fmla="*/ 11506409 w 127"/>
                <a:gd name="T35" fmla="*/ 14762115 h 233"/>
                <a:gd name="T36" fmla="*/ 11648949 w 127"/>
                <a:gd name="T37" fmla="*/ 14140086 h 233"/>
                <a:gd name="T38" fmla="*/ 11648949 w 127"/>
                <a:gd name="T39" fmla="*/ 13992881 h 233"/>
                <a:gd name="T40" fmla="*/ 12087905 w 127"/>
                <a:gd name="T41" fmla="*/ 13323146 h 233"/>
                <a:gd name="T42" fmla="*/ 13013468 w 127"/>
                <a:gd name="T43" fmla="*/ 11507617 h 233"/>
                <a:gd name="T44" fmla="*/ 13453534 w 127"/>
                <a:gd name="T45" fmla="*/ 10574685 h 233"/>
                <a:gd name="T46" fmla="*/ 13783868 w 127"/>
                <a:gd name="T47" fmla="*/ 10079953 h 233"/>
                <a:gd name="T48" fmla="*/ 14565470 w 127"/>
                <a:gd name="T49" fmla="*/ 8485636 h 233"/>
                <a:gd name="T50" fmla="*/ 15042503 w 127"/>
                <a:gd name="T51" fmla="*/ 8290873 h 233"/>
                <a:gd name="T52" fmla="*/ 15148326 w 127"/>
                <a:gd name="T53" fmla="*/ 7432006 h 233"/>
                <a:gd name="T54" fmla="*/ 15148326 w 127"/>
                <a:gd name="T55" fmla="*/ 6973250 h 233"/>
                <a:gd name="T56" fmla="*/ 15624201 w 127"/>
                <a:gd name="T57" fmla="*/ 6214027 h 233"/>
                <a:gd name="T58" fmla="*/ 15624201 w 127"/>
                <a:gd name="T59" fmla="*/ 6001166 h 233"/>
                <a:gd name="T60" fmla="*/ 15827280 w 127"/>
                <a:gd name="T61" fmla="*/ 5654450 h 233"/>
                <a:gd name="T62" fmla="*/ 16410135 w 127"/>
                <a:gd name="T63" fmla="*/ 5184231 h 233"/>
                <a:gd name="T64" fmla="*/ 16549561 w 127"/>
                <a:gd name="T65" fmla="*/ 4573507 h 233"/>
                <a:gd name="T66" fmla="*/ 16741809 w 127"/>
                <a:gd name="T67" fmla="*/ 4215328 h 233"/>
                <a:gd name="T68" fmla="*/ 16858616 w 127"/>
                <a:gd name="T69" fmla="*/ 3718226 h 233"/>
                <a:gd name="T70" fmla="*/ 16989874 w 127"/>
                <a:gd name="T71" fmla="*/ 3106643 h 233"/>
                <a:gd name="T72" fmla="*/ 17192319 w 127"/>
                <a:gd name="T73" fmla="*/ 3718226 h 233"/>
                <a:gd name="T74" fmla="*/ 17774653 w 127"/>
                <a:gd name="T75" fmla="*/ 2637283 h 233"/>
                <a:gd name="T76" fmla="*/ 18684429 w 127"/>
                <a:gd name="T77" fmla="*/ 1318484 h 233"/>
                <a:gd name="T78" fmla="*/ 19029123 w 127"/>
                <a:gd name="T79" fmla="*/ 971652 h 233"/>
                <a:gd name="T80" fmla="*/ 19469234 w 127"/>
                <a:gd name="T81" fmla="*/ 0 h 233"/>
                <a:gd name="T82" fmla="*/ 19469234 w 127"/>
                <a:gd name="T83" fmla="*/ 475033 h 233"/>
                <a:gd name="T84" fmla="*/ 18887712 w 127"/>
                <a:gd name="T85" fmla="*/ 1318484 h 233"/>
                <a:gd name="T86" fmla="*/ 18250806 w 127"/>
                <a:gd name="T87" fmla="*/ 2896557 h 233"/>
                <a:gd name="T88" fmla="*/ 16858616 w 127"/>
                <a:gd name="T89" fmla="*/ 5654450 h 233"/>
                <a:gd name="T90" fmla="*/ 15492828 w 127"/>
                <a:gd name="T91" fmla="*/ 8760970 h 233"/>
                <a:gd name="T92" fmla="*/ 14257697 w 127"/>
                <a:gd name="T93" fmla="*/ 11243558 h 233"/>
                <a:gd name="T94" fmla="*/ 13453534 w 127"/>
                <a:gd name="T95" fmla="*/ 12826035 h 233"/>
                <a:gd name="T96" fmla="*/ 11506409 w 127"/>
                <a:gd name="T97" fmla="*/ 16430533 h 233"/>
                <a:gd name="T98" fmla="*/ 10447742 w 127"/>
                <a:gd name="T99" fmla="*/ 18355443 h 233"/>
                <a:gd name="T100" fmla="*/ 8890321 w 127"/>
                <a:gd name="T101" fmla="*/ 20642801 h 233"/>
                <a:gd name="T102" fmla="*/ 5043087 w 127"/>
                <a:gd name="T103" fmla="*/ 29104648 h 233"/>
                <a:gd name="T104" fmla="*/ 3987299 w 127"/>
                <a:gd name="T105" fmla="*/ 31392305 h 233"/>
                <a:gd name="T106" fmla="*/ 142536 w 127"/>
                <a:gd name="T107" fmla="*/ 37248375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114">
              <a:extLst>
                <a:ext uri="{FF2B5EF4-FFF2-40B4-BE49-F238E27FC236}">
                  <a16:creationId xmlns:a16="http://schemas.microsoft.com/office/drawing/2014/main" id="{FF495309-933B-1C4E-98C2-479CFBA98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1156"/>
              <a:ext cx="301" cy="551"/>
            </a:xfrm>
            <a:custGeom>
              <a:avLst/>
              <a:gdLst>
                <a:gd name="T0" fmla="*/ 2294122 w 127"/>
                <a:gd name="T1" fmla="*/ 35234598 h 233"/>
                <a:gd name="T2" fmla="*/ 2980026 w 127"/>
                <a:gd name="T3" fmla="*/ 34069777 h 233"/>
                <a:gd name="T4" fmla="*/ 4081989 w 127"/>
                <a:gd name="T5" fmla="*/ 31472098 h 233"/>
                <a:gd name="T6" fmla="*/ 4613910 w 127"/>
                <a:gd name="T7" fmla="*/ 30590827 h 233"/>
                <a:gd name="T8" fmla="*/ 6307118 w 127"/>
                <a:gd name="T9" fmla="*/ 28196569 h 233"/>
                <a:gd name="T10" fmla="*/ 6560060 w 127"/>
                <a:gd name="T11" fmla="*/ 27343533 h 233"/>
                <a:gd name="T12" fmla="*/ 7449458 w 127"/>
                <a:gd name="T13" fmla="*/ 25816779 h 233"/>
                <a:gd name="T14" fmla="*/ 8098367 w 127"/>
                <a:gd name="T15" fmla="*/ 24651279 h 233"/>
                <a:gd name="T16" fmla="*/ 8641248 w 127"/>
                <a:gd name="T17" fmla="*/ 23957653 h 233"/>
                <a:gd name="T18" fmla="*/ 8854143 w 127"/>
                <a:gd name="T19" fmla="*/ 23425254 h 233"/>
                <a:gd name="T20" fmla="*/ 9519132 w 127"/>
                <a:gd name="T21" fmla="*/ 21937961 h 233"/>
                <a:gd name="T22" fmla="*/ 10050189 w 127"/>
                <a:gd name="T23" fmla="*/ 21200614 h 233"/>
                <a:gd name="T24" fmla="*/ 10206344 w 127"/>
                <a:gd name="T25" fmla="*/ 20189028 h 233"/>
                <a:gd name="T26" fmla="*/ 11095462 w 127"/>
                <a:gd name="T27" fmla="*/ 19180561 h 233"/>
                <a:gd name="T28" fmla="*/ 11625924 w 127"/>
                <a:gd name="T29" fmla="*/ 18175102 h 233"/>
                <a:gd name="T30" fmla="*/ 12499224 w 127"/>
                <a:gd name="T31" fmla="*/ 16584074 h 233"/>
                <a:gd name="T32" fmla="*/ 12886711 w 127"/>
                <a:gd name="T33" fmla="*/ 15911156 h 233"/>
                <a:gd name="T34" fmla="*/ 13255011 w 127"/>
                <a:gd name="T35" fmla="*/ 15418311 h 233"/>
                <a:gd name="T36" fmla="*/ 13417160 w 127"/>
                <a:gd name="T37" fmla="*/ 15040678 h 233"/>
                <a:gd name="T38" fmla="*/ 13544836 w 127"/>
                <a:gd name="T39" fmla="*/ 14526817 h 233"/>
                <a:gd name="T40" fmla="*/ 13920001 w 127"/>
                <a:gd name="T41" fmla="*/ 14035242 h 233"/>
                <a:gd name="T42" fmla="*/ 14948366 w 127"/>
                <a:gd name="T43" fmla="*/ 12015546 h 233"/>
                <a:gd name="T44" fmla="*/ 15547859 w 127"/>
                <a:gd name="T45" fmla="*/ 11137249 h 233"/>
                <a:gd name="T46" fmla="*/ 16079792 w 127"/>
                <a:gd name="T47" fmla="*/ 10644249 h 233"/>
                <a:gd name="T48" fmla="*/ 16739620 w 127"/>
                <a:gd name="T49" fmla="*/ 8900471 h 233"/>
                <a:gd name="T50" fmla="*/ 17287354 w 127"/>
                <a:gd name="T51" fmla="*/ 8744883 h 233"/>
                <a:gd name="T52" fmla="*/ 17500413 w 127"/>
                <a:gd name="T53" fmla="*/ 7892072 h 233"/>
                <a:gd name="T54" fmla="*/ 17500413 w 127"/>
                <a:gd name="T55" fmla="*/ 7153472 h 233"/>
                <a:gd name="T56" fmla="*/ 18025930 w 127"/>
                <a:gd name="T57" fmla="*/ 6519903 h 233"/>
                <a:gd name="T58" fmla="*/ 18025930 w 127"/>
                <a:gd name="T59" fmla="*/ 6142919 h 233"/>
                <a:gd name="T60" fmla="*/ 18316613 w 127"/>
                <a:gd name="T61" fmla="*/ 5999532 h 233"/>
                <a:gd name="T62" fmla="*/ 18916101 w 127"/>
                <a:gd name="T63" fmla="*/ 5507403 h 233"/>
                <a:gd name="T64" fmla="*/ 19076648 w 127"/>
                <a:gd name="T65" fmla="*/ 4774060 h 233"/>
                <a:gd name="T66" fmla="*/ 19193767 w 127"/>
                <a:gd name="T67" fmla="*/ 4616477 h 233"/>
                <a:gd name="T68" fmla="*/ 19446776 w 127"/>
                <a:gd name="T69" fmla="*/ 3763720 h 233"/>
                <a:gd name="T70" fmla="*/ 19581067 w 127"/>
                <a:gd name="T71" fmla="*/ 3250016 h 233"/>
                <a:gd name="T72" fmla="*/ 19724824 w 127"/>
                <a:gd name="T73" fmla="*/ 3610140 h 233"/>
                <a:gd name="T74" fmla="*/ 20480438 w 127"/>
                <a:gd name="T75" fmla="*/ 2537007 h 233"/>
                <a:gd name="T76" fmla="*/ 21737791 w 127"/>
                <a:gd name="T77" fmla="*/ 1374326 h 233"/>
                <a:gd name="T78" fmla="*/ 22058264 w 127"/>
                <a:gd name="T79" fmla="*/ 1006336 h 233"/>
                <a:gd name="T80" fmla="*/ 22399135 w 127"/>
                <a:gd name="T81" fmla="*/ 0 h 233"/>
                <a:gd name="T82" fmla="*/ 22399135 w 127"/>
                <a:gd name="T83" fmla="*/ 360995 h 233"/>
                <a:gd name="T84" fmla="*/ 21896259 w 127"/>
                <a:gd name="T85" fmla="*/ 1374326 h 233"/>
                <a:gd name="T86" fmla="*/ 20985016 w 127"/>
                <a:gd name="T87" fmla="*/ 3118010 h 233"/>
                <a:gd name="T88" fmla="*/ 19581067 w 127"/>
                <a:gd name="T89" fmla="*/ 5999532 h 233"/>
                <a:gd name="T90" fmla="*/ 17773002 w 127"/>
                <a:gd name="T91" fmla="*/ 9276851 h 233"/>
                <a:gd name="T92" fmla="*/ 16369082 w 127"/>
                <a:gd name="T93" fmla="*/ 11654551 h 233"/>
                <a:gd name="T94" fmla="*/ 15547859 w 127"/>
                <a:gd name="T95" fmla="*/ 13674035 h 233"/>
                <a:gd name="T96" fmla="*/ 13255011 w 127"/>
                <a:gd name="T97" fmla="*/ 17277194 h 233"/>
                <a:gd name="T98" fmla="*/ 11996395 w 127"/>
                <a:gd name="T99" fmla="*/ 19180561 h 233"/>
                <a:gd name="T100" fmla="*/ 10206344 w 127"/>
                <a:gd name="T101" fmla="*/ 21937961 h 233"/>
                <a:gd name="T102" fmla="*/ 5661061 w 127"/>
                <a:gd name="T103" fmla="*/ 30590827 h 233"/>
                <a:gd name="T104" fmla="*/ 4613910 w 127"/>
                <a:gd name="T105" fmla="*/ 32855194 h 233"/>
                <a:gd name="T106" fmla="*/ 155458 w 127"/>
                <a:gd name="T107" fmla="*/ 39218132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>
              <a:extLst>
                <a:ext uri="{FF2B5EF4-FFF2-40B4-BE49-F238E27FC236}">
                  <a16:creationId xmlns:a16="http://schemas.microsoft.com/office/drawing/2014/main" id="{ED5BBA5F-EABA-1544-9231-EA564815C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496"/>
              <a:ext cx="270" cy="493"/>
            </a:xfrm>
            <a:custGeom>
              <a:avLst/>
              <a:gdLst>
                <a:gd name="T0" fmla="*/ 2049534 w 114"/>
                <a:gd name="T1" fmla="*/ 30383545 h 209"/>
                <a:gd name="T2" fmla="*/ 2800087 w 114"/>
                <a:gd name="T3" fmla="*/ 29413470 h 209"/>
                <a:gd name="T4" fmla="*/ 3671998 w 114"/>
                <a:gd name="T5" fmla="*/ 27238276 h 209"/>
                <a:gd name="T6" fmla="*/ 3988802 w 114"/>
                <a:gd name="T7" fmla="*/ 26383310 h 209"/>
                <a:gd name="T8" fmla="*/ 5393075 w 114"/>
                <a:gd name="T9" fmla="*/ 24303692 h 209"/>
                <a:gd name="T10" fmla="*/ 5987174 w 114"/>
                <a:gd name="T11" fmla="*/ 23804295 h 209"/>
                <a:gd name="T12" fmla="*/ 6486186 w 114"/>
                <a:gd name="T13" fmla="*/ 22469739 h 209"/>
                <a:gd name="T14" fmla="*/ 7285884 w 114"/>
                <a:gd name="T15" fmla="*/ 21273495 h 209"/>
                <a:gd name="T16" fmla="*/ 7536354 w 114"/>
                <a:gd name="T17" fmla="*/ 20810639 h 209"/>
                <a:gd name="T18" fmla="*/ 7670139 w 114"/>
                <a:gd name="T19" fmla="*/ 20155133 h 209"/>
                <a:gd name="T20" fmla="*/ 8401713 w 114"/>
                <a:gd name="T21" fmla="*/ 18847428 h 209"/>
                <a:gd name="T22" fmla="*/ 8696837 w 114"/>
                <a:gd name="T23" fmla="*/ 18341482 h 209"/>
                <a:gd name="T24" fmla="*/ 9063433 w 114"/>
                <a:gd name="T25" fmla="*/ 17514290 h 209"/>
                <a:gd name="T26" fmla="*/ 9813801 w 114"/>
                <a:gd name="T27" fmla="*/ 16645855 h 209"/>
                <a:gd name="T28" fmla="*/ 10341351 w 114"/>
                <a:gd name="T29" fmla="*/ 15551147 h 209"/>
                <a:gd name="T30" fmla="*/ 10995992 w 114"/>
                <a:gd name="T31" fmla="*/ 14369521 h 209"/>
                <a:gd name="T32" fmla="*/ 11218734 w 114"/>
                <a:gd name="T33" fmla="*/ 13862396 h 209"/>
                <a:gd name="T34" fmla="*/ 11862988 w 114"/>
                <a:gd name="T35" fmla="*/ 13387776 h 209"/>
                <a:gd name="T36" fmla="*/ 12024315 w 114"/>
                <a:gd name="T37" fmla="*/ 12880651 h 209"/>
                <a:gd name="T38" fmla="*/ 12024315 w 114"/>
                <a:gd name="T39" fmla="*/ 12732310 h 209"/>
                <a:gd name="T40" fmla="*/ 12245428 w 114"/>
                <a:gd name="T41" fmla="*/ 12053730 h 209"/>
                <a:gd name="T42" fmla="*/ 13275194 w 114"/>
                <a:gd name="T43" fmla="*/ 10416536 h 209"/>
                <a:gd name="T44" fmla="*/ 13640518 w 114"/>
                <a:gd name="T45" fmla="*/ 9738663 h 209"/>
                <a:gd name="T46" fmla="*/ 13957406 w 114"/>
                <a:gd name="T47" fmla="*/ 9110010 h 209"/>
                <a:gd name="T48" fmla="*/ 14822619 w 114"/>
                <a:gd name="T49" fmla="*/ 7622323 h 209"/>
                <a:gd name="T50" fmla="*/ 15362019 w 114"/>
                <a:gd name="T51" fmla="*/ 7622323 h 209"/>
                <a:gd name="T52" fmla="*/ 15362019 w 114"/>
                <a:gd name="T53" fmla="*/ 6794222 h 209"/>
                <a:gd name="T54" fmla="*/ 15362019 w 114"/>
                <a:gd name="T55" fmla="*/ 6287908 h 209"/>
                <a:gd name="T56" fmla="*/ 15706859 w 114"/>
                <a:gd name="T57" fmla="*/ 5813345 h 209"/>
                <a:gd name="T58" fmla="*/ 15706859 w 114"/>
                <a:gd name="T59" fmla="*/ 5259508 h 209"/>
                <a:gd name="T60" fmla="*/ 16072233 w 114"/>
                <a:gd name="T61" fmla="*/ 5109999 h 209"/>
                <a:gd name="T62" fmla="*/ 16757396 w 114"/>
                <a:gd name="T63" fmla="*/ 4741634 h 209"/>
                <a:gd name="T64" fmla="*/ 16757396 w 114"/>
                <a:gd name="T65" fmla="*/ 4278131 h 209"/>
                <a:gd name="T66" fmla="*/ 16983883 w 114"/>
                <a:gd name="T67" fmla="*/ 3775743 h 209"/>
                <a:gd name="T68" fmla="*/ 17099683 w 114"/>
                <a:gd name="T69" fmla="*/ 3296349 h 209"/>
                <a:gd name="T70" fmla="*/ 17483935 w 114"/>
                <a:gd name="T71" fmla="*/ 2943720 h 209"/>
                <a:gd name="T72" fmla="*/ 17638221 w 114"/>
                <a:gd name="T73" fmla="*/ 3147685 h 209"/>
                <a:gd name="T74" fmla="*/ 18004791 w 114"/>
                <a:gd name="T75" fmla="*/ 2166308 h 209"/>
                <a:gd name="T76" fmla="*/ 19033593 w 114"/>
                <a:gd name="T77" fmla="*/ 1334414 h 209"/>
                <a:gd name="T78" fmla="*/ 19416491 w 114"/>
                <a:gd name="T79" fmla="*/ 831896 h 209"/>
                <a:gd name="T80" fmla="*/ 19898794 w 114"/>
                <a:gd name="T81" fmla="*/ 0 h 209"/>
                <a:gd name="T82" fmla="*/ 19898794 w 114"/>
                <a:gd name="T83" fmla="*/ 502296 h 209"/>
                <a:gd name="T84" fmla="*/ 19033593 w 114"/>
                <a:gd name="T85" fmla="*/ 981377 h 209"/>
                <a:gd name="T86" fmla="*/ 18666102 w 114"/>
                <a:gd name="T87" fmla="*/ 2794867 h 209"/>
                <a:gd name="T88" fmla="*/ 17256041 w 114"/>
                <a:gd name="T89" fmla="*/ 5259508 h 209"/>
                <a:gd name="T90" fmla="*/ 15706859 w 114"/>
                <a:gd name="T91" fmla="*/ 7925168 h 209"/>
                <a:gd name="T92" fmla="*/ 14545087 w 114"/>
                <a:gd name="T93" fmla="*/ 10201548 h 209"/>
                <a:gd name="T94" fmla="*/ 13794788 w 114"/>
                <a:gd name="T95" fmla="*/ 11900076 h 209"/>
                <a:gd name="T96" fmla="*/ 11862988 w 114"/>
                <a:gd name="T97" fmla="*/ 15193526 h 209"/>
                <a:gd name="T98" fmla="*/ 10629381 w 114"/>
                <a:gd name="T99" fmla="*/ 16645855 h 209"/>
                <a:gd name="T100" fmla="*/ 9285864 w 114"/>
                <a:gd name="T101" fmla="*/ 18847428 h 209"/>
                <a:gd name="T102" fmla="*/ 5236716 w 114"/>
                <a:gd name="T103" fmla="*/ 26383310 h 209"/>
                <a:gd name="T104" fmla="*/ 3988802 w 114"/>
                <a:gd name="T105" fmla="*/ 28545929 h 209"/>
                <a:gd name="T106" fmla="*/ 154269 w 114"/>
                <a:gd name="T107" fmla="*/ 33895569 h 2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116">
              <a:extLst>
                <a:ext uri="{FF2B5EF4-FFF2-40B4-BE49-F238E27FC236}">
                  <a16:creationId xmlns:a16="http://schemas.microsoft.com/office/drawing/2014/main" id="{B755E351-4072-3045-8131-34CE72DCF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6" y="274"/>
              <a:ext cx="318" cy="528"/>
            </a:xfrm>
            <a:custGeom>
              <a:avLst/>
              <a:gdLst>
                <a:gd name="T0" fmla="*/ 19116537 w 135"/>
                <a:gd name="T1" fmla="*/ 32648204 h 224"/>
                <a:gd name="T2" fmla="*/ 18297767 w 135"/>
                <a:gd name="T3" fmla="*/ 31563138 h 224"/>
                <a:gd name="T4" fmla="*/ 16835002 w 135"/>
                <a:gd name="T5" fmla="*/ 29392944 h 224"/>
                <a:gd name="T6" fmla="*/ 16489070 w 135"/>
                <a:gd name="T7" fmla="*/ 28767019 h 224"/>
                <a:gd name="T8" fmla="*/ 15053199 w 135"/>
                <a:gd name="T9" fmla="*/ 26163369 h 224"/>
                <a:gd name="T10" fmla="*/ 14705116 w 135"/>
                <a:gd name="T11" fmla="*/ 25511593 h 224"/>
                <a:gd name="T12" fmla="*/ 13947782 w 135"/>
                <a:gd name="T13" fmla="*/ 24325893 h 224"/>
                <a:gd name="T14" fmla="*/ 13280707 w 135"/>
                <a:gd name="T15" fmla="*/ 23038434 h 224"/>
                <a:gd name="T16" fmla="*/ 12784971 w 135"/>
                <a:gd name="T17" fmla="*/ 22391330 h 224"/>
                <a:gd name="T18" fmla="*/ 12427553 w 135"/>
                <a:gd name="T19" fmla="*/ 21914998 h 224"/>
                <a:gd name="T20" fmla="*/ 11817869 w 135"/>
                <a:gd name="T21" fmla="*/ 20592045 h 224"/>
                <a:gd name="T22" fmla="*/ 11213205 w 135"/>
                <a:gd name="T23" fmla="*/ 20120369 h 224"/>
                <a:gd name="T24" fmla="*/ 10655063 w 135"/>
                <a:gd name="T25" fmla="*/ 19269278 h 224"/>
                <a:gd name="T26" fmla="*/ 10181008 w 135"/>
                <a:gd name="T27" fmla="*/ 18298429 h 224"/>
                <a:gd name="T28" fmla="*/ 9540412 w 135"/>
                <a:gd name="T29" fmla="*/ 17326129 h 224"/>
                <a:gd name="T30" fmla="*/ 8930717 w 135"/>
                <a:gd name="T31" fmla="*/ 15890155 h 224"/>
                <a:gd name="T32" fmla="*/ 8372613 w 135"/>
                <a:gd name="T33" fmla="*/ 15176493 h 224"/>
                <a:gd name="T34" fmla="*/ 8263682 w 135"/>
                <a:gd name="T35" fmla="*/ 14716086 h 224"/>
                <a:gd name="T36" fmla="*/ 7767920 w 135"/>
                <a:gd name="T37" fmla="*/ 14216857 h 224"/>
                <a:gd name="T38" fmla="*/ 7621000 w 135"/>
                <a:gd name="T39" fmla="*/ 14088982 h 224"/>
                <a:gd name="T40" fmla="*/ 7410533 w 135"/>
                <a:gd name="T41" fmla="*/ 13390422 h 224"/>
                <a:gd name="T42" fmla="*/ 6331771 w 135"/>
                <a:gd name="T43" fmla="*/ 11596167 h 224"/>
                <a:gd name="T44" fmla="*/ 5832245 w 135"/>
                <a:gd name="T45" fmla="*/ 10823100 h 224"/>
                <a:gd name="T46" fmla="*/ 5364717 w 135"/>
                <a:gd name="T47" fmla="*/ 10320076 h 224"/>
                <a:gd name="T48" fmla="*/ 4523376 w 135"/>
                <a:gd name="T49" fmla="*/ 8672947 h 224"/>
                <a:gd name="T50" fmla="*/ 4670980 w 135"/>
                <a:gd name="T51" fmla="*/ 8174845 h 224"/>
                <a:gd name="T52" fmla="*/ 4050175 w 135"/>
                <a:gd name="T53" fmla="*/ 7713583 h 224"/>
                <a:gd name="T54" fmla="*/ 3554411 w 135"/>
                <a:gd name="T55" fmla="*/ 7350479 h 224"/>
                <a:gd name="T56" fmla="*/ 3235330 w 135"/>
                <a:gd name="T57" fmla="*/ 6527728 h 224"/>
                <a:gd name="T58" fmla="*/ 3096814 w 135"/>
                <a:gd name="T59" fmla="*/ 6390686 h 224"/>
                <a:gd name="T60" fmla="*/ 3096814 w 135"/>
                <a:gd name="T61" fmla="*/ 6243188 h 224"/>
                <a:gd name="T62" fmla="*/ 2739554 w 135"/>
                <a:gd name="T63" fmla="*/ 5564290 h 224"/>
                <a:gd name="T64" fmla="*/ 2129867 w 135"/>
                <a:gd name="T65" fmla="*/ 5056588 h 224"/>
                <a:gd name="T66" fmla="*/ 2129867 w 135"/>
                <a:gd name="T67" fmla="*/ 4708926 h 224"/>
                <a:gd name="T68" fmla="*/ 1783827 w 135"/>
                <a:gd name="T69" fmla="*/ 4230183 h 224"/>
                <a:gd name="T70" fmla="*/ 1314685 w 135"/>
                <a:gd name="T71" fmla="*/ 3733637 h 224"/>
                <a:gd name="T72" fmla="*/ 1920301 w 135"/>
                <a:gd name="T73" fmla="*/ 3733637 h 224"/>
                <a:gd name="T74" fmla="*/ 966852 w 135"/>
                <a:gd name="T75" fmla="*/ 3118385 h 224"/>
                <a:gd name="T76" fmla="*/ 815222 w 135"/>
                <a:gd name="T77" fmla="*/ 1471322 h 224"/>
                <a:gd name="T78" fmla="*/ 604758 w 135"/>
                <a:gd name="T79" fmla="*/ 826407 h 224"/>
                <a:gd name="T80" fmla="*/ 0 w 135"/>
                <a:gd name="T81" fmla="*/ 0 h 224"/>
                <a:gd name="T82" fmla="*/ 472838 w 135"/>
                <a:gd name="T83" fmla="*/ 350597 h 224"/>
                <a:gd name="T84" fmla="*/ 815222 w 135"/>
                <a:gd name="T85" fmla="*/ 1322951 h 224"/>
                <a:gd name="T86" fmla="*/ 1920301 w 135"/>
                <a:gd name="T87" fmla="*/ 2769339 h 224"/>
                <a:gd name="T88" fmla="*/ 3554411 w 135"/>
                <a:gd name="T89" fmla="*/ 5205326 h 224"/>
                <a:gd name="T90" fmla="*/ 5163971 w 135"/>
                <a:gd name="T91" fmla="*/ 8037471 h 224"/>
                <a:gd name="T92" fmla="*/ 6653926 w 135"/>
                <a:gd name="T93" fmla="*/ 10320076 h 224"/>
                <a:gd name="T94" fmla="*/ 7767920 w 135"/>
                <a:gd name="T95" fmla="*/ 11919100 h 224"/>
                <a:gd name="T96" fmla="*/ 9540412 w 135"/>
                <a:gd name="T97" fmla="*/ 15386787 h 224"/>
                <a:gd name="T98" fmla="*/ 10655063 w 135"/>
                <a:gd name="T99" fmla="*/ 17474155 h 224"/>
                <a:gd name="T100" fmla="*/ 11964821 w 135"/>
                <a:gd name="T101" fmla="*/ 19772528 h 224"/>
                <a:gd name="T102" fmla="*/ 16981857 w 135"/>
                <a:gd name="T103" fmla="*/ 27809253 h 224"/>
                <a:gd name="T104" fmla="*/ 18149647 w 135"/>
                <a:gd name="T105" fmla="*/ 29741785 h 224"/>
                <a:gd name="T106" fmla="*/ 21246470 w 135"/>
                <a:gd name="T107" fmla="*/ 36268855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117">
              <a:extLst>
                <a:ext uri="{FF2B5EF4-FFF2-40B4-BE49-F238E27FC236}">
                  <a16:creationId xmlns:a16="http://schemas.microsoft.com/office/drawing/2014/main" id="{B78C6987-77F4-234A-B8E6-0F1CDC93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" y="916"/>
              <a:ext cx="321" cy="528"/>
            </a:xfrm>
            <a:custGeom>
              <a:avLst/>
              <a:gdLst>
                <a:gd name="T0" fmla="*/ 21813629 w 135"/>
                <a:gd name="T1" fmla="*/ 32390410 h 224"/>
                <a:gd name="T2" fmla="*/ 21029064 w 135"/>
                <a:gd name="T3" fmla="*/ 31563138 h 224"/>
                <a:gd name="T4" fmla="*/ 19174248 w 135"/>
                <a:gd name="T5" fmla="*/ 29392944 h 224"/>
                <a:gd name="T6" fmla="*/ 18873861 w 135"/>
                <a:gd name="T7" fmla="*/ 28767019 h 224"/>
                <a:gd name="T8" fmla="*/ 17140680 w 135"/>
                <a:gd name="T9" fmla="*/ 26163369 h 224"/>
                <a:gd name="T10" fmla="*/ 16788445 w 135"/>
                <a:gd name="T11" fmla="*/ 25298182 h 224"/>
                <a:gd name="T12" fmla="*/ 15841243 w 135"/>
                <a:gd name="T13" fmla="*/ 24213366 h 224"/>
                <a:gd name="T14" fmla="*/ 15153240 w 135"/>
                <a:gd name="T15" fmla="*/ 23038434 h 224"/>
                <a:gd name="T16" fmla="*/ 14767355 w 135"/>
                <a:gd name="T17" fmla="*/ 22391330 h 224"/>
                <a:gd name="T18" fmla="*/ 14368450 w 135"/>
                <a:gd name="T19" fmla="*/ 21914998 h 224"/>
                <a:gd name="T20" fmla="*/ 13299860 w 135"/>
                <a:gd name="T21" fmla="*/ 20592045 h 224"/>
                <a:gd name="T22" fmla="*/ 12901513 w 135"/>
                <a:gd name="T23" fmla="*/ 19983346 h 224"/>
                <a:gd name="T24" fmla="*/ 12046264 w 135"/>
                <a:gd name="T25" fmla="*/ 19156938 h 224"/>
                <a:gd name="T26" fmla="*/ 11665164 w 135"/>
                <a:gd name="T27" fmla="*/ 18182017 h 224"/>
                <a:gd name="T28" fmla="*/ 10716682 w 135"/>
                <a:gd name="T29" fmla="*/ 17213795 h 224"/>
                <a:gd name="T30" fmla="*/ 10150626 w 135"/>
                <a:gd name="T31" fmla="*/ 15890155 h 224"/>
                <a:gd name="T32" fmla="*/ 9631600 w 135"/>
                <a:gd name="T33" fmla="*/ 15386787 h 224"/>
                <a:gd name="T34" fmla="*/ 9409794 w 135"/>
                <a:gd name="T35" fmla="*/ 14716086 h 224"/>
                <a:gd name="T36" fmla="*/ 8843999 w 135"/>
                <a:gd name="T37" fmla="*/ 14216857 h 224"/>
                <a:gd name="T38" fmla="*/ 8683081 w 135"/>
                <a:gd name="T39" fmla="*/ 14088982 h 224"/>
                <a:gd name="T40" fmla="*/ 8295087 w 135"/>
                <a:gd name="T41" fmla="*/ 13390422 h 224"/>
                <a:gd name="T42" fmla="*/ 6990013 w 135"/>
                <a:gd name="T43" fmla="*/ 11447269 h 224"/>
                <a:gd name="T44" fmla="*/ 6662205 w 135"/>
                <a:gd name="T45" fmla="*/ 10944023 h 224"/>
                <a:gd name="T46" fmla="*/ 6302400 w 135"/>
                <a:gd name="T47" fmla="*/ 10320076 h 224"/>
                <a:gd name="T48" fmla="*/ 5195043 w 135"/>
                <a:gd name="T49" fmla="*/ 8672947 h 224"/>
                <a:gd name="T50" fmla="*/ 5355317 w 135"/>
                <a:gd name="T51" fmla="*/ 8174845 h 224"/>
                <a:gd name="T52" fmla="*/ 4574433 w 135"/>
                <a:gd name="T53" fmla="*/ 7713583 h 224"/>
                <a:gd name="T54" fmla="*/ 4050673 w 135"/>
                <a:gd name="T55" fmla="*/ 7350479 h 224"/>
                <a:gd name="T56" fmla="*/ 3719439 w 135"/>
                <a:gd name="T57" fmla="*/ 6741278 h 224"/>
                <a:gd name="T58" fmla="*/ 3338245 w 135"/>
                <a:gd name="T59" fmla="*/ 6527728 h 224"/>
                <a:gd name="T60" fmla="*/ 3338245 w 135"/>
                <a:gd name="T61" fmla="*/ 6031394 h 224"/>
                <a:gd name="T62" fmla="*/ 3102244 w 135"/>
                <a:gd name="T63" fmla="*/ 5564290 h 224"/>
                <a:gd name="T64" fmla="*/ 2415428 w 135"/>
                <a:gd name="T65" fmla="*/ 5056588 h 224"/>
                <a:gd name="T66" fmla="*/ 2415428 w 135"/>
                <a:gd name="T67" fmla="*/ 4708926 h 224"/>
                <a:gd name="T68" fmla="*/ 1865842 w 135"/>
                <a:gd name="T69" fmla="*/ 4230183 h 224"/>
                <a:gd name="T70" fmla="*/ 1634696 w 135"/>
                <a:gd name="T71" fmla="*/ 3733637 h 224"/>
                <a:gd name="T72" fmla="*/ 2021102 w 135"/>
                <a:gd name="T73" fmla="*/ 3733637 h 224"/>
                <a:gd name="T74" fmla="*/ 1304682 w 135"/>
                <a:gd name="T75" fmla="*/ 2906574 h 224"/>
                <a:gd name="T76" fmla="*/ 784700 w 135"/>
                <a:gd name="T77" fmla="*/ 1471322 h 224"/>
                <a:gd name="T78" fmla="*/ 784700 w 135"/>
                <a:gd name="T79" fmla="*/ 974766 h 224"/>
                <a:gd name="T80" fmla="*/ 0 w 135"/>
                <a:gd name="T81" fmla="*/ 0 h 224"/>
                <a:gd name="T82" fmla="*/ 548698 w 135"/>
                <a:gd name="T83" fmla="*/ 350597 h 224"/>
                <a:gd name="T84" fmla="*/ 784700 w 135"/>
                <a:gd name="T85" fmla="*/ 1322951 h 224"/>
                <a:gd name="T86" fmla="*/ 2021102 w 135"/>
                <a:gd name="T87" fmla="*/ 2648625 h 224"/>
                <a:gd name="T88" fmla="*/ 4050673 w 135"/>
                <a:gd name="T89" fmla="*/ 5205326 h 224"/>
                <a:gd name="T90" fmla="*/ 5904044 w 135"/>
                <a:gd name="T91" fmla="*/ 8174845 h 224"/>
                <a:gd name="T92" fmla="*/ 7538735 w 135"/>
                <a:gd name="T93" fmla="*/ 10320076 h 224"/>
                <a:gd name="T94" fmla="*/ 8843999 w 135"/>
                <a:gd name="T95" fmla="*/ 11919100 h 224"/>
                <a:gd name="T96" fmla="*/ 11098763 w 135"/>
                <a:gd name="T97" fmla="*/ 15540464 h 224"/>
                <a:gd name="T98" fmla="*/ 12185122 w 135"/>
                <a:gd name="T99" fmla="*/ 17474155 h 224"/>
                <a:gd name="T100" fmla="*/ 13656412 w 135"/>
                <a:gd name="T101" fmla="*/ 19983346 h 224"/>
                <a:gd name="T102" fmla="*/ 19392915 w 135"/>
                <a:gd name="T103" fmla="*/ 27596549 h 224"/>
                <a:gd name="T104" fmla="*/ 20646437 w 135"/>
                <a:gd name="T105" fmla="*/ 29741785 h 224"/>
                <a:gd name="T106" fmla="*/ 24135933 w 135"/>
                <a:gd name="T107" fmla="*/ 36268855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118">
              <a:extLst>
                <a:ext uri="{FF2B5EF4-FFF2-40B4-BE49-F238E27FC236}">
                  <a16:creationId xmlns:a16="http://schemas.microsoft.com/office/drawing/2014/main" id="{6F878D83-91F1-DE46-8FBA-452F8CDD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624"/>
              <a:ext cx="306" cy="518"/>
            </a:xfrm>
            <a:custGeom>
              <a:avLst/>
              <a:gdLst>
                <a:gd name="T0" fmla="*/ 20028369 w 129"/>
                <a:gd name="T1" fmla="*/ 33423818 h 219"/>
                <a:gd name="T2" fmla="*/ 19482315 w 129"/>
                <a:gd name="T3" fmla="*/ 32293116 h 219"/>
                <a:gd name="T4" fmla="*/ 17836417 w 129"/>
                <a:gd name="T5" fmla="*/ 30168353 h 219"/>
                <a:gd name="T6" fmla="*/ 17163708 w 129"/>
                <a:gd name="T7" fmla="*/ 29530551 h 219"/>
                <a:gd name="T8" fmla="*/ 15895455 w 129"/>
                <a:gd name="T9" fmla="*/ 26928566 h 219"/>
                <a:gd name="T10" fmla="*/ 15358318 w 129"/>
                <a:gd name="T11" fmla="*/ 26254586 h 219"/>
                <a:gd name="T12" fmla="*/ 14692737 w 129"/>
                <a:gd name="T13" fmla="*/ 24866318 h 219"/>
                <a:gd name="T14" fmla="*/ 13767260 w 129"/>
                <a:gd name="T15" fmla="*/ 23644356 h 219"/>
                <a:gd name="T16" fmla="*/ 13553796 w 129"/>
                <a:gd name="T17" fmla="*/ 22999077 h 219"/>
                <a:gd name="T18" fmla="*/ 13233100 w 129"/>
                <a:gd name="T19" fmla="*/ 22637504 h 219"/>
                <a:gd name="T20" fmla="*/ 12122494 w 129"/>
                <a:gd name="T21" fmla="*/ 21249235 h 219"/>
                <a:gd name="T22" fmla="*/ 11798776 w 129"/>
                <a:gd name="T23" fmla="*/ 20393776 h 219"/>
                <a:gd name="T24" fmla="*/ 11078718 w 129"/>
                <a:gd name="T25" fmla="*/ 19720021 h 219"/>
                <a:gd name="T26" fmla="*/ 10540725 w 129"/>
                <a:gd name="T27" fmla="*/ 18706929 h 219"/>
                <a:gd name="T28" fmla="*/ 9994283 w 129"/>
                <a:gd name="T29" fmla="*/ 17474718 h 219"/>
                <a:gd name="T30" fmla="*/ 9108889 w 129"/>
                <a:gd name="T31" fmla="*/ 15945476 h 219"/>
                <a:gd name="T32" fmla="*/ 8726925 w 129"/>
                <a:gd name="T33" fmla="*/ 15609216 h 219"/>
                <a:gd name="T34" fmla="*/ 8562513 w 129"/>
                <a:gd name="T35" fmla="*/ 14934543 h 219"/>
                <a:gd name="T36" fmla="*/ 8213133 w 129"/>
                <a:gd name="T37" fmla="*/ 14572913 h 219"/>
                <a:gd name="T38" fmla="*/ 8065643 w 129"/>
                <a:gd name="T39" fmla="*/ 14443709 h 219"/>
                <a:gd name="T40" fmla="*/ 7519274 w 129"/>
                <a:gd name="T41" fmla="*/ 13701734 h 219"/>
                <a:gd name="T42" fmla="*/ 6408622 w 129"/>
                <a:gd name="T43" fmla="*/ 11838391 h 219"/>
                <a:gd name="T44" fmla="*/ 5870968 w 129"/>
                <a:gd name="T45" fmla="*/ 11164542 h 219"/>
                <a:gd name="T46" fmla="*/ 5578660 w 129"/>
                <a:gd name="T47" fmla="*/ 10462041 h 219"/>
                <a:gd name="T48" fmla="*/ 4829876 w 129"/>
                <a:gd name="T49" fmla="*/ 8917055 h 219"/>
                <a:gd name="T50" fmla="*/ 4829876 w 129"/>
                <a:gd name="T51" fmla="*/ 8282042 h 219"/>
                <a:gd name="T52" fmla="*/ 3909361 w 129"/>
                <a:gd name="T53" fmla="*/ 8061809 h 219"/>
                <a:gd name="T54" fmla="*/ 3519415 w 129"/>
                <a:gd name="T55" fmla="*/ 7700139 h 219"/>
                <a:gd name="T56" fmla="*/ 3238839 w 129"/>
                <a:gd name="T57" fmla="*/ 6895867 h 219"/>
                <a:gd name="T58" fmla="*/ 2848649 w 129"/>
                <a:gd name="T59" fmla="*/ 6687529 h 219"/>
                <a:gd name="T60" fmla="*/ 2848649 w 129"/>
                <a:gd name="T61" fmla="*/ 6379818 h 219"/>
                <a:gd name="T62" fmla="*/ 2848649 w 129"/>
                <a:gd name="T63" fmla="*/ 5639951 h 219"/>
                <a:gd name="T64" fmla="*/ 2096880 w 129"/>
                <a:gd name="T65" fmla="*/ 5146349 h 219"/>
                <a:gd name="T66" fmla="*/ 2096880 w 129"/>
                <a:gd name="T67" fmla="*/ 4784723 h 219"/>
                <a:gd name="T68" fmla="*/ 1591070 w 129"/>
                <a:gd name="T69" fmla="*/ 4423141 h 219"/>
                <a:gd name="T70" fmla="*/ 1269838 w 129"/>
                <a:gd name="T71" fmla="*/ 3769952 h 219"/>
                <a:gd name="T72" fmla="*/ 1804494 w 129"/>
                <a:gd name="T73" fmla="*/ 3769952 h 219"/>
                <a:gd name="T74" fmla="*/ 883979 w 129"/>
                <a:gd name="T75" fmla="*/ 3123481 h 219"/>
                <a:gd name="T76" fmla="*/ 535324 w 129"/>
                <a:gd name="T77" fmla="*/ 1376345 h 219"/>
                <a:gd name="T78" fmla="*/ 535324 w 129"/>
                <a:gd name="T79" fmla="*/ 855235 h 219"/>
                <a:gd name="T80" fmla="*/ 0 w 129"/>
                <a:gd name="T81" fmla="*/ 0 h 219"/>
                <a:gd name="T82" fmla="*/ 372658 w 129"/>
                <a:gd name="T83" fmla="*/ 152867 h 219"/>
                <a:gd name="T84" fmla="*/ 535324 w 129"/>
                <a:gd name="T85" fmla="*/ 1232587 h 219"/>
                <a:gd name="T86" fmla="*/ 1804494 w 129"/>
                <a:gd name="T87" fmla="*/ 2761810 h 219"/>
                <a:gd name="T88" fmla="*/ 3519415 w 129"/>
                <a:gd name="T89" fmla="*/ 5299256 h 219"/>
                <a:gd name="T90" fmla="*/ 5336021 w 129"/>
                <a:gd name="T91" fmla="*/ 8061809 h 219"/>
                <a:gd name="T92" fmla="*/ 7012099 w 129"/>
                <a:gd name="T93" fmla="*/ 10462041 h 219"/>
                <a:gd name="T94" fmla="*/ 8065643 w 129"/>
                <a:gd name="T95" fmla="*/ 12327452 h 219"/>
                <a:gd name="T96" fmla="*/ 10153573 w 129"/>
                <a:gd name="T97" fmla="*/ 15945476 h 219"/>
                <a:gd name="T98" fmla="*/ 11197000 w 129"/>
                <a:gd name="T99" fmla="*/ 17993697 h 219"/>
                <a:gd name="T100" fmla="*/ 12510300 w 129"/>
                <a:gd name="T101" fmla="*/ 20393776 h 219"/>
                <a:gd name="T102" fmla="*/ 17836417 w 129"/>
                <a:gd name="T103" fmla="*/ 28277677 h 219"/>
                <a:gd name="T104" fmla="*/ 19267651 w 129"/>
                <a:gd name="T105" fmla="*/ 30698568 h 219"/>
                <a:gd name="T106" fmla="*/ 22506492 w 129"/>
                <a:gd name="T107" fmla="*/ 37193453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119">
              <a:extLst>
                <a:ext uri="{FF2B5EF4-FFF2-40B4-BE49-F238E27FC236}">
                  <a16:creationId xmlns:a16="http://schemas.microsoft.com/office/drawing/2014/main" id="{AAA12B8E-5F58-4345-9CEE-0EC5086DD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2276"/>
              <a:ext cx="311" cy="518"/>
            </a:xfrm>
            <a:custGeom>
              <a:avLst/>
              <a:gdLst>
                <a:gd name="T0" fmla="*/ 20764084 w 131"/>
                <a:gd name="T1" fmla="*/ 33423818 h 219"/>
                <a:gd name="T2" fmla="*/ 20103337 w 131"/>
                <a:gd name="T3" fmla="*/ 32408668 h 219"/>
                <a:gd name="T4" fmla="*/ 18431130 w 131"/>
                <a:gd name="T5" fmla="*/ 30168353 h 219"/>
                <a:gd name="T6" fmla="*/ 18049977 w 131"/>
                <a:gd name="T7" fmla="*/ 29530551 h 219"/>
                <a:gd name="T8" fmla="*/ 16606078 w 131"/>
                <a:gd name="T9" fmla="*/ 26928566 h 219"/>
                <a:gd name="T10" fmla="*/ 16054874 w 131"/>
                <a:gd name="T11" fmla="*/ 26254586 h 219"/>
                <a:gd name="T12" fmla="*/ 15133006 w 131"/>
                <a:gd name="T13" fmla="*/ 25021302 h 219"/>
                <a:gd name="T14" fmla="*/ 14461771 w 131"/>
                <a:gd name="T15" fmla="*/ 23853136 h 219"/>
                <a:gd name="T16" fmla="*/ 14069030 w 131"/>
                <a:gd name="T17" fmla="*/ 22999077 h 219"/>
                <a:gd name="T18" fmla="*/ 13558558 w 131"/>
                <a:gd name="T19" fmla="*/ 22476931 h 219"/>
                <a:gd name="T20" fmla="*/ 12624326 w 131"/>
                <a:gd name="T21" fmla="*/ 21249235 h 219"/>
                <a:gd name="T22" fmla="*/ 12243963 w 131"/>
                <a:gd name="T23" fmla="*/ 20597601 h 219"/>
                <a:gd name="T24" fmla="*/ 11733118 w 131"/>
                <a:gd name="T25" fmla="*/ 19720021 h 219"/>
                <a:gd name="T26" fmla="*/ 11033791 w 131"/>
                <a:gd name="T27" fmla="*/ 18706929 h 219"/>
                <a:gd name="T28" fmla="*/ 10516239 w 131"/>
                <a:gd name="T29" fmla="*/ 17698669 h 219"/>
                <a:gd name="T30" fmla="*/ 9589198 w 131"/>
                <a:gd name="T31" fmla="*/ 16101997 h 219"/>
                <a:gd name="T32" fmla="*/ 9196441 w 131"/>
                <a:gd name="T33" fmla="*/ 15817991 h 219"/>
                <a:gd name="T34" fmla="*/ 9072302 w 131"/>
                <a:gd name="T35" fmla="*/ 14934543 h 219"/>
                <a:gd name="T36" fmla="*/ 8683868 w 131"/>
                <a:gd name="T37" fmla="*/ 14716520 h 219"/>
                <a:gd name="T38" fmla="*/ 8518573 w 131"/>
                <a:gd name="T39" fmla="*/ 14443709 h 219"/>
                <a:gd name="T40" fmla="*/ 7909912 w 131"/>
                <a:gd name="T41" fmla="*/ 13701734 h 219"/>
                <a:gd name="T42" fmla="*/ 6858433 w 131"/>
                <a:gd name="T43" fmla="*/ 11838391 h 219"/>
                <a:gd name="T44" fmla="*/ 6319909 w 131"/>
                <a:gd name="T45" fmla="*/ 11317290 h 219"/>
                <a:gd name="T46" fmla="*/ 5926183 w 131"/>
                <a:gd name="T47" fmla="*/ 10462041 h 219"/>
                <a:gd name="T48" fmla="*/ 5038331 w 131"/>
                <a:gd name="T49" fmla="*/ 8917055 h 219"/>
                <a:gd name="T50" fmla="*/ 5038331 w 131"/>
                <a:gd name="T51" fmla="*/ 8402729 h 219"/>
                <a:gd name="T52" fmla="*/ 4482469 w 131"/>
                <a:gd name="T53" fmla="*/ 8061809 h 219"/>
                <a:gd name="T54" fmla="*/ 3940553 w 131"/>
                <a:gd name="T55" fmla="*/ 7700139 h 219"/>
                <a:gd name="T56" fmla="*/ 3588209 w 131"/>
                <a:gd name="T57" fmla="*/ 6895867 h 219"/>
                <a:gd name="T58" fmla="*/ 3270196 w 131"/>
                <a:gd name="T59" fmla="*/ 6895867 h 219"/>
                <a:gd name="T60" fmla="*/ 3270196 w 131"/>
                <a:gd name="T61" fmla="*/ 6532500 h 219"/>
                <a:gd name="T62" fmla="*/ 3054288 w 131"/>
                <a:gd name="T63" fmla="*/ 5639951 h 219"/>
                <a:gd name="T64" fmla="*/ 2496238 w 131"/>
                <a:gd name="T65" fmla="*/ 5299256 h 219"/>
                <a:gd name="T66" fmla="*/ 2376351 w 131"/>
                <a:gd name="T67" fmla="*/ 4784723 h 219"/>
                <a:gd name="T68" fmla="*/ 2122255 w 131"/>
                <a:gd name="T69" fmla="*/ 4423141 h 219"/>
                <a:gd name="T70" fmla="*/ 1609679 w 131"/>
                <a:gd name="T71" fmla="*/ 3769952 h 219"/>
                <a:gd name="T72" fmla="*/ 2122255 w 131"/>
                <a:gd name="T73" fmla="*/ 3930731 h 219"/>
                <a:gd name="T74" fmla="*/ 1286533 w 131"/>
                <a:gd name="T75" fmla="*/ 3123481 h 219"/>
                <a:gd name="T76" fmla="*/ 893940 w 131"/>
                <a:gd name="T77" fmla="*/ 1376345 h 219"/>
                <a:gd name="T78" fmla="*/ 678032 w 131"/>
                <a:gd name="T79" fmla="*/ 1008101 h 219"/>
                <a:gd name="T80" fmla="*/ 0 w 131"/>
                <a:gd name="T81" fmla="*/ 0 h 219"/>
                <a:gd name="T82" fmla="*/ 541916 w 131"/>
                <a:gd name="T83" fmla="*/ 361576 h 219"/>
                <a:gd name="T84" fmla="*/ 893940 w 131"/>
                <a:gd name="T85" fmla="*/ 1232587 h 219"/>
                <a:gd name="T86" fmla="*/ 2376351 w 131"/>
                <a:gd name="T87" fmla="*/ 2761810 h 219"/>
                <a:gd name="T88" fmla="*/ 3940553 w 131"/>
                <a:gd name="T89" fmla="*/ 5299256 h 219"/>
                <a:gd name="T90" fmla="*/ 5926183 w 131"/>
                <a:gd name="T91" fmla="*/ 8282042 h 219"/>
                <a:gd name="T92" fmla="*/ 7371002 w 131"/>
                <a:gd name="T93" fmla="*/ 10462041 h 219"/>
                <a:gd name="T94" fmla="*/ 8683868 w 131"/>
                <a:gd name="T95" fmla="*/ 12172643 h 219"/>
                <a:gd name="T96" fmla="*/ 10641587 w 131"/>
                <a:gd name="T97" fmla="*/ 15945476 h 219"/>
                <a:gd name="T98" fmla="*/ 11733118 w 131"/>
                <a:gd name="T99" fmla="*/ 17993697 h 219"/>
                <a:gd name="T100" fmla="*/ 13178100 w 131"/>
                <a:gd name="T101" fmla="*/ 20597601 h 219"/>
                <a:gd name="T102" fmla="*/ 18658191 w 131"/>
                <a:gd name="T103" fmla="*/ 28522291 h 219"/>
                <a:gd name="T104" fmla="*/ 19875440 w 131"/>
                <a:gd name="T105" fmla="*/ 30545701 h 219"/>
                <a:gd name="T106" fmla="*/ 23140662 w 131"/>
                <a:gd name="T107" fmla="*/ 37193453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120">
              <a:extLst>
                <a:ext uri="{FF2B5EF4-FFF2-40B4-BE49-F238E27FC236}">
                  <a16:creationId xmlns:a16="http://schemas.microsoft.com/office/drawing/2014/main" id="{6B5228D0-63AA-CC47-9BE6-B598DCCB4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438"/>
              <a:ext cx="298" cy="549"/>
            </a:xfrm>
            <a:custGeom>
              <a:avLst/>
              <a:gdLst>
                <a:gd name="T0" fmla="*/ 2149235 w 127"/>
                <a:gd name="T1" fmla="*/ 33317198 h 233"/>
                <a:gd name="T2" fmla="*/ 2626267 w 127"/>
                <a:gd name="T3" fmla="*/ 32363208 h 233"/>
                <a:gd name="T4" fmla="*/ 3536094 w 127"/>
                <a:gd name="T5" fmla="*/ 30073890 h 233"/>
                <a:gd name="T6" fmla="*/ 4118944 w 127"/>
                <a:gd name="T7" fmla="*/ 29104648 h 233"/>
                <a:gd name="T8" fmla="*/ 5353715 w 127"/>
                <a:gd name="T9" fmla="*/ 26856840 h 233"/>
                <a:gd name="T10" fmla="*/ 5817866 w 127"/>
                <a:gd name="T11" fmla="*/ 25997261 h 233"/>
                <a:gd name="T12" fmla="*/ 6268195 w 127"/>
                <a:gd name="T13" fmla="*/ 24721406 h 233"/>
                <a:gd name="T14" fmla="*/ 7053001 w 127"/>
                <a:gd name="T15" fmla="*/ 23597306 h 233"/>
                <a:gd name="T16" fmla="*/ 7381331 w 127"/>
                <a:gd name="T17" fmla="*/ 22905870 h 233"/>
                <a:gd name="T18" fmla="*/ 7529988 w 127"/>
                <a:gd name="T19" fmla="*/ 22283820 h 233"/>
                <a:gd name="T20" fmla="*/ 8297291 w 127"/>
                <a:gd name="T21" fmla="*/ 20855662 h 233"/>
                <a:gd name="T22" fmla="*/ 8545678 w 127"/>
                <a:gd name="T23" fmla="*/ 20141269 h 233"/>
                <a:gd name="T24" fmla="*/ 8890321 w 127"/>
                <a:gd name="T25" fmla="*/ 19177168 h 233"/>
                <a:gd name="T26" fmla="*/ 9472671 w 127"/>
                <a:gd name="T27" fmla="*/ 18216803 h 233"/>
                <a:gd name="T28" fmla="*/ 10138831 w 127"/>
                <a:gd name="T29" fmla="*/ 17036655 h 233"/>
                <a:gd name="T30" fmla="*/ 10923608 w 127"/>
                <a:gd name="T31" fmla="*/ 15933919 h 233"/>
                <a:gd name="T32" fmla="*/ 11171917 w 127"/>
                <a:gd name="T33" fmla="*/ 15111673 h 233"/>
                <a:gd name="T34" fmla="*/ 11363934 w 127"/>
                <a:gd name="T35" fmla="*/ 14762115 h 233"/>
                <a:gd name="T36" fmla="*/ 11648949 w 127"/>
                <a:gd name="T37" fmla="*/ 14140086 h 233"/>
                <a:gd name="T38" fmla="*/ 11648949 w 127"/>
                <a:gd name="T39" fmla="*/ 13793250 h 233"/>
                <a:gd name="T40" fmla="*/ 11956722 w 127"/>
                <a:gd name="T41" fmla="*/ 13323146 h 233"/>
                <a:gd name="T42" fmla="*/ 13013468 w 127"/>
                <a:gd name="T43" fmla="*/ 11507617 h 233"/>
                <a:gd name="T44" fmla="*/ 13453534 w 127"/>
                <a:gd name="T45" fmla="*/ 10574685 h 233"/>
                <a:gd name="T46" fmla="*/ 13783868 w 127"/>
                <a:gd name="T47" fmla="*/ 10079953 h 233"/>
                <a:gd name="T48" fmla="*/ 14565470 w 127"/>
                <a:gd name="T49" fmla="*/ 8485636 h 233"/>
                <a:gd name="T50" fmla="*/ 15042503 w 127"/>
                <a:gd name="T51" fmla="*/ 8138944 h 233"/>
                <a:gd name="T52" fmla="*/ 15148326 w 127"/>
                <a:gd name="T53" fmla="*/ 7432006 h 233"/>
                <a:gd name="T54" fmla="*/ 15148326 w 127"/>
                <a:gd name="T55" fmla="*/ 6973250 h 233"/>
                <a:gd name="T56" fmla="*/ 15492828 w 127"/>
                <a:gd name="T57" fmla="*/ 6214027 h 233"/>
                <a:gd name="T58" fmla="*/ 15492828 w 127"/>
                <a:gd name="T59" fmla="*/ 6001166 h 233"/>
                <a:gd name="T60" fmla="*/ 15827280 w 127"/>
                <a:gd name="T61" fmla="*/ 5654450 h 233"/>
                <a:gd name="T62" fmla="*/ 16410135 w 127"/>
                <a:gd name="T63" fmla="*/ 5032268 h 233"/>
                <a:gd name="T64" fmla="*/ 16410135 w 127"/>
                <a:gd name="T65" fmla="*/ 4573507 h 233"/>
                <a:gd name="T66" fmla="*/ 16741809 w 127"/>
                <a:gd name="T67" fmla="*/ 4215328 h 233"/>
                <a:gd name="T68" fmla="*/ 16858616 w 127"/>
                <a:gd name="T69" fmla="*/ 3718226 h 233"/>
                <a:gd name="T70" fmla="*/ 17192319 w 127"/>
                <a:gd name="T71" fmla="*/ 3106643 h 233"/>
                <a:gd name="T72" fmla="*/ 17319974 w 127"/>
                <a:gd name="T73" fmla="*/ 3601372 h 233"/>
                <a:gd name="T74" fmla="*/ 17668791 w 127"/>
                <a:gd name="T75" fmla="*/ 2399794 h 233"/>
                <a:gd name="T76" fmla="*/ 18559435 w 127"/>
                <a:gd name="T77" fmla="*/ 1318484 h 233"/>
                <a:gd name="T78" fmla="*/ 19029123 w 127"/>
                <a:gd name="T79" fmla="*/ 823790 h 233"/>
                <a:gd name="T80" fmla="*/ 19469234 w 127"/>
                <a:gd name="T81" fmla="*/ 0 h 233"/>
                <a:gd name="T82" fmla="*/ 19469234 w 127"/>
                <a:gd name="T83" fmla="*/ 475033 h 233"/>
                <a:gd name="T84" fmla="*/ 18684429 w 127"/>
                <a:gd name="T85" fmla="*/ 1318484 h 233"/>
                <a:gd name="T86" fmla="*/ 18250806 w 127"/>
                <a:gd name="T87" fmla="*/ 2896557 h 233"/>
                <a:gd name="T88" fmla="*/ 16989874 w 127"/>
                <a:gd name="T89" fmla="*/ 5853966 h 233"/>
                <a:gd name="T90" fmla="*/ 15492828 w 127"/>
                <a:gd name="T91" fmla="*/ 8760970 h 233"/>
                <a:gd name="T92" fmla="*/ 14459856 w 127"/>
                <a:gd name="T93" fmla="*/ 11033446 h 233"/>
                <a:gd name="T94" fmla="*/ 13453534 w 127"/>
                <a:gd name="T95" fmla="*/ 12826035 h 233"/>
                <a:gd name="T96" fmla="*/ 11506409 w 127"/>
                <a:gd name="T97" fmla="*/ 16430533 h 233"/>
                <a:gd name="T98" fmla="*/ 10447742 w 127"/>
                <a:gd name="T99" fmla="*/ 18216803 h 233"/>
                <a:gd name="T100" fmla="*/ 9022682 w 127"/>
                <a:gd name="T101" fmla="*/ 20855662 h 233"/>
                <a:gd name="T102" fmla="*/ 5043087 w 127"/>
                <a:gd name="T103" fmla="*/ 29104648 h 233"/>
                <a:gd name="T104" fmla="*/ 3987299 w 127"/>
                <a:gd name="T105" fmla="*/ 31181466 h 233"/>
                <a:gd name="T106" fmla="*/ 142536 w 127"/>
                <a:gd name="T107" fmla="*/ 37395486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121">
              <a:extLst>
                <a:ext uri="{FF2B5EF4-FFF2-40B4-BE49-F238E27FC236}">
                  <a16:creationId xmlns:a16="http://schemas.microsoft.com/office/drawing/2014/main" id="{0F708662-A845-024A-AB12-18E891348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3088"/>
              <a:ext cx="298" cy="551"/>
            </a:xfrm>
            <a:custGeom>
              <a:avLst/>
              <a:gdLst>
                <a:gd name="T0" fmla="*/ 2149235 w 127"/>
                <a:gd name="T1" fmla="*/ 35078233 h 233"/>
                <a:gd name="T2" fmla="*/ 2751310 w 127"/>
                <a:gd name="T3" fmla="*/ 34069777 h 233"/>
                <a:gd name="T4" fmla="*/ 3845237 w 127"/>
                <a:gd name="T5" fmla="*/ 31472098 h 233"/>
                <a:gd name="T6" fmla="*/ 3987299 w 127"/>
                <a:gd name="T7" fmla="*/ 30590827 h 233"/>
                <a:gd name="T8" fmla="*/ 5485263 w 127"/>
                <a:gd name="T9" fmla="*/ 28196569 h 233"/>
                <a:gd name="T10" fmla="*/ 6020360 w 127"/>
                <a:gd name="T11" fmla="*/ 27343533 h 233"/>
                <a:gd name="T12" fmla="*/ 6602648 w 127"/>
                <a:gd name="T13" fmla="*/ 25816779 h 233"/>
                <a:gd name="T14" fmla="*/ 7053001 w 127"/>
                <a:gd name="T15" fmla="*/ 24810442 h 233"/>
                <a:gd name="T16" fmla="*/ 7655050 w 127"/>
                <a:gd name="T17" fmla="*/ 23957653 h 233"/>
                <a:gd name="T18" fmla="*/ 7857120 w 127"/>
                <a:gd name="T19" fmla="*/ 23425254 h 233"/>
                <a:gd name="T20" fmla="*/ 8297291 w 127"/>
                <a:gd name="T21" fmla="*/ 21937961 h 233"/>
                <a:gd name="T22" fmla="*/ 8748485 w 127"/>
                <a:gd name="T23" fmla="*/ 21047895 h 233"/>
                <a:gd name="T24" fmla="*/ 9022682 w 127"/>
                <a:gd name="T25" fmla="*/ 20346642 h 233"/>
                <a:gd name="T26" fmla="*/ 9664924 w 127"/>
                <a:gd name="T27" fmla="*/ 19297271 h 233"/>
                <a:gd name="T28" fmla="*/ 10138831 w 127"/>
                <a:gd name="T29" fmla="*/ 17929951 h 233"/>
                <a:gd name="T30" fmla="*/ 11066094 w 127"/>
                <a:gd name="T31" fmla="*/ 16584074 h 233"/>
                <a:gd name="T32" fmla="*/ 11171917 w 127"/>
                <a:gd name="T33" fmla="*/ 15911156 h 233"/>
                <a:gd name="T34" fmla="*/ 11506409 w 127"/>
                <a:gd name="T35" fmla="*/ 15533522 h 233"/>
                <a:gd name="T36" fmla="*/ 11833385 w 127"/>
                <a:gd name="T37" fmla="*/ 14679550 h 233"/>
                <a:gd name="T38" fmla="*/ 11956722 w 127"/>
                <a:gd name="T39" fmla="*/ 14679550 h 233"/>
                <a:gd name="T40" fmla="*/ 12291191 w 127"/>
                <a:gd name="T41" fmla="*/ 14035242 h 233"/>
                <a:gd name="T42" fmla="*/ 13343593 w 127"/>
                <a:gd name="T43" fmla="*/ 12015546 h 233"/>
                <a:gd name="T44" fmla="*/ 13453534 w 127"/>
                <a:gd name="T45" fmla="*/ 11137249 h 233"/>
                <a:gd name="T46" fmla="*/ 13985835 w 127"/>
                <a:gd name="T47" fmla="*/ 10424225 h 233"/>
                <a:gd name="T48" fmla="*/ 14708048 w 127"/>
                <a:gd name="T49" fmla="*/ 8900471 h 233"/>
                <a:gd name="T50" fmla="*/ 15148326 w 127"/>
                <a:gd name="T51" fmla="*/ 8537284 h 233"/>
                <a:gd name="T52" fmla="*/ 15350290 w 127"/>
                <a:gd name="T53" fmla="*/ 7892072 h 233"/>
                <a:gd name="T54" fmla="*/ 15350290 w 127"/>
                <a:gd name="T55" fmla="*/ 7153472 h 233"/>
                <a:gd name="T56" fmla="*/ 15624201 w 127"/>
                <a:gd name="T57" fmla="*/ 6519903 h 233"/>
                <a:gd name="T58" fmla="*/ 15624201 w 127"/>
                <a:gd name="T59" fmla="*/ 6300543 h 233"/>
                <a:gd name="T60" fmla="*/ 16075683 w 127"/>
                <a:gd name="T61" fmla="*/ 5782305 h 233"/>
                <a:gd name="T62" fmla="*/ 16410135 w 127"/>
                <a:gd name="T63" fmla="*/ 5507403 h 233"/>
                <a:gd name="T64" fmla="*/ 16549561 w 127"/>
                <a:gd name="T65" fmla="*/ 4774060 h 233"/>
                <a:gd name="T66" fmla="*/ 16741809 w 127"/>
                <a:gd name="T67" fmla="*/ 4284034 h 233"/>
                <a:gd name="T68" fmla="*/ 16858616 w 127"/>
                <a:gd name="T69" fmla="*/ 3922879 h 233"/>
                <a:gd name="T70" fmla="*/ 17192319 w 127"/>
                <a:gd name="T71" fmla="*/ 3250016 h 233"/>
                <a:gd name="T72" fmla="*/ 17466026 w 127"/>
                <a:gd name="T73" fmla="*/ 3763720 h 233"/>
                <a:gd name="T74" fmla="*/ 17774653 w 127"/>
                <a:gd name="T75" fmla="*/ 2537007 h 233"/>
                <a:gd name="T76" fmla="*/ 18887712 w 127"/>
                <a:gd name="T77" fmla="*/ 1230348 h 233"/>
                <a:gd name="T78" fmla="*/ 19161447 w 127"/>
                <a:gd name="T79" fmla="*/ 853683 h 233"/>
                <a:gd name="T80" fmla="*/ 19469234 w 127"/>
                <a:gd name="T81" fmla="*/ 0 h 233"/>
                <a:gd name="T82" fmla="*/ 19469234 w 127"/>
                <a:gd name="T83" fmla="*/ 520274 h 233"/>
                <a:gd name="T84" fmla="*/ 19029123 w 127"/>
                <a:gd name="T85" fmla="*/ 1230348 h 233"/>
                <a:gd name="T86" fmla="*/ 18436392 w 127"/>
                <a:gd name="T87" fmla="*/ 3118010 h 233"/>
                <a:gd name="T88" fmla="*/ 16989874 w 127"/>
                <a:gd name="T89" fmla="*/ 5999532 h 233"/>
                <a:gd name="T90" fmla="*/ 15492828 w 127"/>
                <a:gd name="T91" fmla="*/ 9276851 h 233"/>
                <a:gd name="T92" fmla="*/ 14257697 w 127"/>
                <a:gd name="T93" fmla="*/ 11654551 h 233"/>
                <a:gd name="T94" fmla="*/ 13453534 w 127"/>
                <a:gd name="T95" fmla="*/ 13514871 h 233"/>
                <a:gd name="T96" fmla="*/ 11506409 w 127"/>
                <a:gd name="T97" fmla="*/ 17277194 h 233"/>
                <a:gd name="T98" fmla="*/ 10589087 w 127"/>
                <a:gd name="T99" fmla="*/ 19297271 h 233"/>
                <a:gd name="T100" fmla="*/ 9022682 w 127"/>
                <a:gd name="T101" fmla="*/ 21937961 h 233"/>
                <a:gd name="T102" fmla="*/ 5043087 w 127"/>
                <a:gd name="T103" fmla="*/ 30590827 h 233"/>
                <a:gd name="T104" fmla="*/ 3987299 w 127"/>
                <a:gd name="T105" fmla="*/ 32855194 h 233"/>
                <a:gd name="T106" fmla="*/ 142536 w 127"/>
                <a:gd name="T107" fmla="*/ 39218132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122">
              <a:extLst>
                <a:ext uri="{FF2B5EF4-FFF2-40B4-BE49-F238E27FC236}">
                  <a16:creationId xmlns:a16="http://schemas.microsoft.com/office/drawing/2014/main" id="{F640F4E3-2520-3D47-8C14-55E305EC7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" y="752"/>
              <a:ext cx="68" cy="2938"/>
            </a:xfrm>
            <a:custGeom>
              <a:avLst/>
              <a:gdLst>
                <a:gd name="T0" fmla="*/ 578429 w 29"/>
                <a:gd name="T1" fmla="*/ 0 h 1244"/>
                <a:gd name="T2" fmla="*/ 1356316 w 29"/>
                <a:gd name="T3" fmla="*/ 103472300 h 1244"/>
                <a:gd name="T4" fmla="*/ 0 w 29"/>
                <a:gd name="T5" fmla="*/ 208964017 h 1244"/>
                <a:gd name="T6" fmla="*/ 3949567 w 29"/>
                <a:gd name="T7" fmla="*/ 208964017 h 1244"/>
                <a:gd name="T8" fmla="*/ 2592617 w 29"/>
                <a:gd name="T9" fmla="*/ 151355760 h 1244"/>
                <a:gd name="T10" fmla="*/ 4397494 w 29"/>
                <a:gd name="T11" fmla="*/ 47522391 h 1244"/>
                <a:gd name="T12" fmla="*/ 3040393 w 29"/>
                <a:gd name="T13" fmla="*/ 0 h 1244"/>
                <a:gd name="T14" fmla="*/ 578429 w 29"/>
                <a:gd name="T15" fmla="*/ 0 h 1244"/>
                <a:gd name="T16" fmla="*/ 578429 w 29"/>
                <a:gd name="T17" fmla="*/ 0 h 1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123">
              <a:extLst>
                <a:ext uri="{FF2B5EF4-FFF2-40B4-BE49-F238E27FC236}">
                  <a16:creationId xmlns:a16="http://schemas.microsoft.com/office/drawing/2014/main" id="{E33A602A-872D-7F46-A2A0-9F45633C1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" y="1280"/>
              <a:ext cx="195" cy="384"/>
            </a:xfrm>
            <a:custGeom>
              <a:avLst/>
              <a:gdLst>
                <a:gd name="T0" fmla="*/ 5527741 w 82"/>
                <a:gd name="T1" fmla="*/ 815910 h 163"/>
                <a:gd name="T2" fmla="*/ 12746660 w 82"/>
                <a:gd name="T3" fmla="*/ 26447932 h 163"/>
                <a:gd name="T4" fmla="*/ 2821619 w 82"/>
                <a:gd name="T5" fmla="*/ 16396070 h 163"/>
                <a:gd name="T6" fmla="*/ 5527741 w 82"/>
                <a:gd name="T7" fmla="*/ 815910 h 1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124">
              <a:extLst>
                <a:ext uri="{FF2B5EF4-FFF2-40B4-BE49-F238E27FC236}">
                  <a16:creationId xmlns:a16="http://schemas.microsoft.com/office/drawing/2014/main" id="{2CA4E469-323E-2340-9061-482360F54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9" y="1293"/>
              <a:ext cx="101" cy="316"/>
            </a:xfrm>
            <a:custGeom>
              <a:avLst/>
              <a:gdLst>
                <a:gd name="T0" fmla="*/ 4369091 w 43"/>
                <a:gd name="T1" fmla="*/ 0 h 135"/>
                <a:gd name="T2" fmla="*/ 6685120 w 43"/>
                <a:gd name="T3" fmla="*/ 20016671 h 135"/>
                <a:gd name="T4" fmla="*/ 2053722 w 43"/>
                <a:gd name="T5" fmla="*/ 14260013 h 135"/>
                <a:gd name="T6" fmla="*/ 4369091 w 43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125">
              <a:extLst>
                <a:ext uri="{FF2B5EF4-FFF2-40B4-BE49-F238E27FC236}">
                  <a16:creationId xmlns:a16="http://schemas.microsoft.com/office/drawing/2014/main" id="{BD01DE63-4AAE-5448-86EE-409AA1727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2484"/>
              <a:ext cx="222" cy="427"/>
            </a:xfrm>
            <a:custGeom>
              <a:avLst/>
              <a:gdLst>
                <a:gd name="T0" fmla="*/ 6885554 w 93"/>
                <a:gd name="T1" fmla="*/ 670919 h 180"/>
                <a:gd name="T2" fmla="*/ 15618144 w 93"/>
                <a:gd name="T3" fmla="*/ 32169082 h 180"/>
                <a:gd name="T4" fmla="*/ 3525410 w 93"/>
                <a:gd name="T5" fmla="*/ 19502933 h 180"/>
                <a:gd name="T6" fmla="*/ 6885554 w 93"/>
                <a:gd name="T7" fmla="*/ 670919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26">
              <a:extLst>
                <a:ext uri="{FF2B5EF4-FFF2-40B4-BE49-F238E27FC236}">
                  <a16:creationId xmlns:a16="http://schemas.microsoft.com/office/drawing/2014/main" id="{45DE0912-68B4-F84E-9091-3A503863A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" y="2491"/>
              <a:ext cx="111" cy="359"/>
            </a:xfrm>
            <a:custGeom>
              <a:avLst/>
              <a:gdLst>
                <a:gd name="T0" fmla="*/ 5176957 w 47"/>
                <a:gd name="T1" fmla="*/ 0 h 152"/>
                <a:gd name="T2" fmla="*/ 7892707 w 47"/>
                <a:gd name="T3" fmla="*/ 25554083 h 152"/>
                <a:gd name="T4" fmla="*/ 2346852 w 47"/>
                <a:gd name="T5" fmla="*/ 18014204 h 152"/>
                <a:gd name="T6" fmla="*/ 5176957 w 47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127">
              <a:extLst>
                <a:ext uri="{FF2B5EF4-FFF2-40B4-BE49-F238E27FC236}">
                  <a16:creationId xmlns:a16="http://schemas.microsoft.com/office/drawing/2014/main" id="{247081DF-0859-F148-BF19-D7A550281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" y="3545"/>
              <a:ext cx="222" cy="427"/>
            </a:xfrm>
            <a:custGeom>
              <a:avLst/>
              <a:gdLst>
                <a:gd name="T0" fmla="*/ 5899863 w 94"/>
                <a:gd name="T1" fmla="*/ 832806 h 181"/>
                <a:gd name="T2" fmla="*/ 13312509 w 94"/>
                <a:gd name="T3" fmla="*/ 29928213 h 181"/>
                <a:gd name="T4" fmla="*/ 3184082 w 94"/>
                <a:gd name="T5" fmla="*/ 18516258 h 181"/>
                <a:gd name="T6" fmla="*/ 5899863 w 94"/>
                <a:gd name="T7" fmla="*/ 832806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128">
              <a:extLst>
                <a:ext uri="{FF2B5EF4-FFF2-40B4-BE49-F238E27FC236}">
                  <a16:creationId xmlns:a16="http://schemas.microsoft.com/office/drawing/2014/main" id="{98C7BC92-7ABD-5B49-AE48-6283DA866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" y="3558"/>
              <a:ext cx="106" cy="354"/>
            </a:xfrm>
            <a:custGeom>
              <a:avLst/>
              <a:gdLst>
                <a:gd name="T0" fmla="*/ 4523376 w 45"/>
                <a:gd name="T1" fmla="*/ 0 h 150"/>
                <a:gd name="T2" fmla="*/ 7294717 w 45"/>
                <a:gd name="T3" fmla="*/ 24932458 h 150"/>
                <a:gd name="T4" fmla="*/ 2129867 w 45"/>
                <a:gd name="T5" fmla="*/ 17820353 h 150"/>
                <a:gd name="T6" fmla="*/ 4523376 w 45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129">
              <a:extLst>
                <a:ext uri="{FF2B5EF4-FFF2-40B4-BE49-F238E27FC236}">
                  <a16:creationId xmlns:a16="http://schemas.microsoft.com/office/drawing/2014/main" id="{E90CC7A2-8E27-0546-B176-B7403DFC9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2322"/>
              <a:ext cx="217" cy="432"/>
            </a:xfrm>
            <a:custGeom>
              <a:avLst/>
              <a:gdLst>
                <a:gd name="T0" fmla="*/ 9363701 w 92"/>
                <a:gd name="T1" fmla="*/ 837922 h 183"/>
                <a:gd name="T2" fmla="*/ 2165209 w 92"/>
                <a:gd name="T3" fmla="*/ 30547846 h 183"/>
                <a:gd name="T4" fmla="*/ 11890001 w 92"/>
                <a:gd name="T5" fmla="*/ 18509085 h 183"/>
                <a:gd name="T6" fmla="*/ 9363701 w 92"/>
                <a:gd name="T7" fmla="*/ 837922 h 1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130">
              <a:extLst>
                <a:ext uri="{FF2B5EF4-FFF2-40B4-BE49-F238E27FC236}">
                  <a16:creationId xmlns:a16="http://schemas.microsoft.com/office/drawing/2014/main" id="{CF5DC0EF-A683-E74A-8579-B93295616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2332"/>
              <a:ext cx="111" cy="356"/>
            </a:xfrm>
            <a:custGeom>
              <a:avLst/>
              <a:gdLst>
                <a:gd name="T0" fmla="*/ 2830082 w 47"/>
                <a:gd name="T1" fmla="*/ 0 h 150"/>
                <a:gd name="T2" fmla="*/ 0 w 47"/>
                <a:gd name="T3" fmla="*/ 26984719 h 150"/>
                <a:gd name="T4" fmla="*/ 5542565 w 47"/>
                <a:gd name="T5" fmla="*/ 19095629 h 150"/>
                <a:gd name="T6" fmla="*/ 2830082 w 47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131">
              <a:extLst>
                <a:ext uri="{FF2B5EF4-FFF2-40B4-BE49-F238E27FC236}">
                  <a16:creationId xmlns:a16="http://schemas.microsoft.com/office/drawing/2014/main" id="{A7692236-D8DA-9840-9792-579FB41D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2954"/>
              <a:ext cx="303" cy="483"/>
            </a:xfrm>
            <a:custGeom>
              <a:avLst/>
              <a:gdLst>
                <a:gd name="T0" fmla="*/ 935507 w 129"/>
                <a:gd name="T1" fmla="*/ 35505458 h 204"/>
                <a:gd name="T2" fmla="*/ 18665949 w 129"/>
                <a:gd name="T3" fmla="*/ 0 h 204"/>
                <a:gd name="T4" fmla="*/ 935507 w 129"/>
                <a:gd name="T5" fmla="*/ 35505458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132">
              <a:extLst>
                <a:ext uri="{FF2B5EF4-FFF2-40B4-BE49-F238E27FC236}">
                  <a16:creationId xmlns:a16="http://schemas.microsoft.com/office/drawing/2014/main" id="{ECFCAB8A-D62E-9242-AABB-3FBFDDCA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" y="2577"/>
              <a:ext cx="306" cy="478"/>
            </a:xfrm>
            <a:custGeom>
              <a:avLst/>
              <a:gdLst>
                <a:gd name="T0" fmla="*/ 21997292 w 129"/>
                <a:gd name="T1" fmla="*/ 34858924 h 202"/>
                <a:gd name="T2" fmla="*/ 1804494 w 129"/>
                <a:gd name="T3" fmla="*/ 0 h 202"/>
                <a:gd name="T4" fmla="*/ 21997292 w 129"/>
                <a:gd name="T5" fmla="*/ 34858924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133">
              <a:extLst>
                <a:ext uri="{FF2B5EF4-FFF2-40B4-BE49-F238E27FC236}">
                  <a16:creationId xmlns:a16="http://schemas.microsoft.com/office/drawing/2014/main" id="{D74E6FBD-179B-144D-9A2A-6E11DC555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1" y="3591"/>
              <a:ext cx="306" cy="478"/>
            </a:xfrm>
            <a:custGeom>
              <a:avLst/>
              <a:gdLst>
                <a:gd name="T0" fmla="*/ 1043389 w 129"/>
                <a:gd name="T1" fmla="*/ 32707265 h 203"/>
                <a:gd name="T2" fmla="*/ 21463013 w 129"/>
                <a:gd name="T3" fmla="*/ 0 h 203"/>
                <a:gd name="T4" fmla="*/ 1043389 w 129"/>
                <a:gd name="T5" fmla="*/ 32707265 h 2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134">
              <a:extLst>
                <a:ext uri="{FF2B5EF4-FFF2-40B4-BE49-F238E27FC236}">
                  <a16:creationId xmlns:a16="http://schemas.microsoft.com/office/drawing/2014/main" id="{3FD168C8-3EB3-DE43-A310-454571067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3123"/>
              <a:ext cx="303" cy="473"/>
            </a:xfrm>
            <a:custGeom>
              <a:avLst/>
              <a:gdLst>
                <a:gd name="T0" fmla="*/ 19295150 w 129"/>
                <a:gd name="T1" fmla="*/ 32095733 h 201"/>
                <a:gd name="T2" fmla="*/ 1379315 w 129"/>
                <a:gd name="T3" fmla="*/ 0 h 201"/>
                <a:gd name="T4" fmla="*/ 19295150 w 129"/>
                <a:gd name="T5" fmla="*/ 32095733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135">
              <a:extLst>
                <a:ext uri="{FF2B5EF4-FFF2-40B4-BE49-F238E27FC236}">
                  <a16:creationId xmlns:a16="http://schemas.microsoft.com/office/drawing/2014/main" id="{668CBFFC-DF7F-4F41-B720-C77B1E2DC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3596"/>
              <a:ext cx="306" cy="480"/>
            </a:xfrm>
            <a:custGeom>
              <a:avLst/>
              <a:gdLst>
                <a:gd name="T0" fmla="*/ 22116337 w 129"/>
                <a:gd name="T1" fmla="*/ 32504160 h 204"/>
                <a:gd name="T2" fmla="*/ 1591070 w 129"/>
                <a:gd name="T3" fmla="*/ 0 h 204"/>
                <a:gd name="T4" fmla="*/ 22116337 w 129"/>
                <a:gd name="T5" fmla="*/ 32504160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A1861FA2-0E50-F04A-A1D5-51D48B9CD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2385"/>
              <a:ext cx="303" cy="483"/>
            </a:xfrm>
            <a:custGeom>
              <a:avLst/>
              <a:gdLst>
                <a:gd name="T0" fmla="*/ 935507 w 129"/>
                <a:gd name="T1" fmla="*/ 35505458 h 204"/>
                <a:gd name="T2" fmla="*/ 18665949 w 129"/>
                <a:gd name="T3" fmla="*/ 0 h 204"/>
                <a:gd name="T4" fmla="*/ 935507 w 129"/>
                <a:gd name="T5" fmla="*/ 35505458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83D07CB4-E9E0-6C48-A8AF-5153B7DA3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1945"/>
              <a:ext cx="306" cy="485"/>
            </a:xfrm>
            <a:custGeom>
              <a:avLst/>
              <a:gdLst>
                <a:gd name="T0" fmla="*/ 21766957 w 129"/>
                <a:gd name="T1" fmla="*/ 35276165 h 205"/>
                <a:gd name="T2" fmla="*/ 1433427 w 129"/>
                <a:gd name="T3" fmla="*/ 0 h 205"/>
                <a:gd name="T4" fmla="*/ 21766957 w 129"/>
                <a:gd name="T5" fmla="*/ 35276165 h 2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19DE4793-2703-4547-A346-DBD058AF7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1748"/>
              <a:ext cx="303" cy="478"/>
            </a:xfrm>
            <a:custGeom>
              <a:avLst/>
              <a:gdLst>
                <a:gd name="T0" fmla="*/ 935507 w 129"/>
                <a:gd name="T1" fmla="*/ 34858924 h 202"/>
                <a:gd name="T2" fmla="*/ 18665949 w 129"/>
                <a:gd name="T3" fmla="*/ 0 h 202"/>
                <a:gd name="T4" fmla="*/ 935507 w 129"/>
                <a:gd name="T5" fmla="*/ 34858924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139">
              <a:extLst>
                <a:ext uri="{FF2B5EF4-FFF2-40B4-BE49-F238E27FC236}">
                  <a16:creationId xmlns:a16="http://schemas.microsoft.com/office/drawing/2014/main" id="{EAA073A6-12D5-1C40-BF31-B26965992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1212"/>
              <a:ext cx="306" cy="475"/>
            </a:xfrm>
            <a:custGeom>
              <a:avLst/>
              <a:gdLst>
                <a:gd name="T0" fmla="*/ 1091474 w 130"/>
                <a:gd name="T1" fmla="*/ 34070887 h 201"/>
                <a:gd name="T2" fmla="*/ 19209498 w 130"/>
                <a:gd name="T3" fmla="*/ 0 h 201"/>
                <a:gd name="T4" fmla="*/ 1091474 w 130"/>
                <a:gd name="T5" fmla="*/ 34070887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140">
              <a:extLst>
                <a:ext uri="{FF2B5EF4-FFF2-40B4-BE49-F238E27FC236}">
                  <a16:creationId xmlns:a16="http://schemas.microsoft.com/office/drawing/2014/main" id="{F97F853A-896B-4C41-A5FA-B50FC1521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1381"/>
              <a:ext cx="273" cy="427"/>
            </a:xfrm>
            <a:custGeom>
              <a:avLst/>
              <a:gdLst>
                <a:gd name="T0" fmla="*/ 17920275 w 116"/>
                <a:gd name="T1" fmla="*/ 29928213 h 181"/>
                <a:gd name="T2" fmla="*/ 1297628 w 116"/>
                <a:gd name="T3" fmla="*/ 0 h 181"/>
                <a:gd name="T4" fmla="*/ 17920275 w 116"/>
                <a:gd name="T5" fmla="*/ 29928213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141">
              <a:extLst>
                <a:ext uri="{FF2B5EF4-FFF2-40B4-BE49-F238E27FC236}">
                  <a16:creationId xmlns:a16="http://schemas.microsoft.com/office/drawing/2014/main" id="{237ED69F-30FC-584B-9852-D43214304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2577"/>
              <a:ext cx="260" cy="473"/>
            </a:xfrm>
            <a:custGeom>
              <a:avLst/>
              <a:gdLst>
                <a:gd name="T0" fmla="*/ 16452103 w 110"/>
                <a:gd name="T1" fmla="*/ 28090237 h 201"/>
                <a:gd name="T2" fmla="*/ 15810071 w 110"/>
                <a:gd name="T3" fmla="*/ 27022897 h 201"/>
                <a:gd name="T4" fmla="*/ 15075559 w 110"/>
                <a:gd name="T5" fmla="*/ 24914416 h 201"/>
                <a:gd name="T6" fmla="*/ 14962629 w 110"/>
                <a:gd name="T7" fmla="*/ 24425612 h 201"/>
                <a:gd name="T8" fmla="*/ 13442879 w 110"/>
                <a:gd name="T9" fmla="*/ 22315966 h 201"/>
                <a:gd name="T10" fmla="*/ 12926600 w 110"/>
                <a:gd name="T11" fmla="*/ 21716138 h 201"/>
                <a:gd name="T12" fmla="*/ 12441473 w 110"/>
                <a:gd name="T13" fmla="*/ 20415332 h 201"/>
                <a:gd name="T14" fmla="*/ 12065522 w 110"/>
                <a:gd name="T15" fmla="*/ 19607678 h 201"/>
                <a:gd name="T16" fmla="*/ 11594031 w 110"/>
                <a:gd name="T17" fmla="*/ 19153387 h 201"/>
                <a:gd name="T18" fmla="*/ 11594031 w 110"/>
                <a:gd name="T19" fmla="*/ 18518788 h 201"/>
                <a:gd name="T20" fmla="*/ 10857465 w 110"/>
                <a:gd name="T21" fmla="*/ 17243563 h 201"/>
                <a:gd name="T22" fmla="*/ 10548439 w 110"/>
                <a:gd name="T23" fmla="*/ 16644461 h 201"/>
                <a:gd name="T24" fmla="*/ 10216093 w 110"/>
                <a:gd name="T25" fmla="*/ 15810432 h 201"/>
                <a:gd name="T26" fmla="*/ 9857891 w 110"/>
                <a:gd name="T27" fmla="*/ 15197102 h 201"/>
                <a:gd name="T28" fmla="*/ 9339498 w 110"/>
                <a:gd name="T29" fmla="*/ 14191932 h 201"/>
                <a:gd name="T30" fmla="*/ 8337928 w 110"/>
                <a:gd name="T31" fmla="*/ 13087729 h 201"/>
                <a:gd name="T32" fmla="*/ 8337928 w 110"/>
                <a:gd name="T33" fmla="*/ 12742486 h 201"/>
                <a:gd name="T34" fmla="*/ 7847058 w 110"/>
                <a:gd name="T35" fmla="*/ 12145421 h 201"/>
                <a:gd name="T36" fmla="*/ 7630667 w 110"/>
                <a:gd name="T37" fmla="*/ 11679933 h 201"/>
                <a:gd name="T38" fmla="*/ 7630667 w 110"/>
                <a:gd name="T39" fmla="*/ 11483303 h 201"/>
                <a:gd name="T40" fmla="*/ 7331962 w 110"/>
                <a:gd name="T41" fmla="*/ 10994513 h 201"/>
                <a:gd name="T42" fmla="*/ 6265258 w 110"/>
                <a:gd name="T43" fmla="*/ 9436063 h 201"/>
                <a:gd name="T44" fmla="*/ 6111142 w 110"/>
                <a:gd name="T45" fmla="*/ 8763768 h 201"/>
                <a:gd name="T46" fmla="*/ 5595822 w 110"/>
                <a:gd name="T47" fmla="*/ 8139177 h 201"/>
                <a:gd name="T48" fmla="*/ 4952946 w 110"/>
                <a:gd name="T49" fmla="*/ 6865193 h 201"/>
                <a:gd name="T50" fmla="*/ 4593543 w 110"/>
                <a:gd name="T51" fmla="*/ 6718598 h 201"/>
                <a:gd name="T52" fmla="*/ 4593543 w 110"/>
                <a:gd name="T53" fmla="*/ 6222541 h 201"/>
                <a:gd name="T54" fmla="*/ 4745295 w 110"/>
                <a:gd name="T55" fmla="*/ 5414883 h 201"/>
                <a:gd name="T56" fmla="*/ 4103393 w 110"/>
                <a:gd name="T57" fmla="*/ 4963354 h 201"/>
                <a:gd name="T58" fmla="*/ 4103393 w 110"/>
                <a:gd name="T59" fmla="*/ 4618487 h 201"/>
                <a:gd name="T60" fmla="*/ 3895705 w 110"/>
                <a:gd name="T61" fmla="*/ 4618487 h 201"/>
                <a:gd name="T62" fmla="*/ 3228359 w 110"/>
                <a:gd name="T63" fmla="*/ 4155674 h 201"/>
                <a:gd name="T64" fmla="*/ 3368598 w 110"/>
                <a:gd name="T65" fmla="*/ 3321674 h 201"/>
                <a:gd name="T66" fmla="*/ 2894074 w 110"/>
                <a:gd name="T67" fmla="*/ 3321674 h 201"/>
                <a:gd name="T68" fmla="*/ 2894074 w 110"/>
                <a:gd name="T69" fmla="*/ 2708290 h 201"/>
                <a:gd name="T70" fmla="*/ 2737509 w 110"/>
                <a:gd name="T71" fmla="*/ 2255066 h 201"/>
                <a:gd name="T72" fmla="*/ 2519149 w 110"/>
                <a:gd name="T73" fmla="*/ 2708290 h 201"/>
                <a:gd name="T74" fmla="*/ 2226950 w 110"/>
                <a:gd name="T75" fmla="*/ 1765942 h 201"/>
                <a:gd name="T76" fmla="*/ 642188 w 110"/>
                <a:gd name="T77" fmla="*/ 807653 h 201"/>
                <a:gd name="T78" fmla="*/ 518022 w 110"/>
                <a:gd name="T79" fmla="*/ 599828 h 201"/>
                <a:gd name="T80" fmla="*/ 0 w 110"/>
                <a:gd name="T81" fmla="*/ 0 h 201"/>
                <a:gd name="T82" fmla="*/ 0 w 110"/>
                <a:gd name="T83" fmla="*/ 462787 h 201"/>
                <a:gd name="T84" fmla="*/ 642188 w 110"/>
                <a:gd name="T85" fmla="*/ 807653 h 201"/>
                <a:gd name="T86" fmla="*/ 1001619 w 110"/>
                <a:gd name="T87" fmla="*/ 2562780 h 201"/>
                <a:gd name="T88" fmla="*/ 2226950 w 110"/>
                <a:gd name="T89" fmla="*/ 4818002 h 201"/>
                <a:gd name="T90" fmla="*/ 3368598 w 110"/>
                <a:gd name="T91" fmla="*/ 7327603 h 201"/>
                <a:gd name="T92" fmla="*/ 4745295 w 110"/>
                <a:gd name="T93" fmla="*/ 9436063 h 201"/>
                <a:gd name="T94" fmla="*/ 5468946 w 110"/>
                <a:gd name="T95" fmla="*/ 10994513 h 201"/>
                <a:gd name="T96" fmla="*/ 7331962 w 110"/>
                <a:gd name="T97" fmla="*/ 13900326 h 201"/>
                <a:gd name="T98" fmla="*/ 8337928 w 110"/>
                <a:gd name="T99" fmla="*/ 15488802 h 201"/>
                <a:gd name="T100" fmla="*/ 9857891 w 110"/>
                <a:gd name="T101" fmla="*/ 17560436 h 201"/>
                <a:gd name="T102" fmla="*/ 13067817 w 110"/>
                <a:gd name="T103" fmla="*/ 24571188 h 201"/>
                <a:gd name="T104" fmla="*/ 14444517 w 110"/>
                <a:gd name="T105" fmla="*/ 26533620 h 201"/>
                <a:gd name="T106" fmla="*/ 18547592 w 110"/>
                <a:gd name="T107" fmla="*/ 31287559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142">
              <a:extLst>
                <a:ext uri="{FF2B5EF4-FFF2-40B4-BE49-F238E27FC236}">
                  <a16:creationId xmlns:a16="http://schemas.microsoft.com/office/drawing/2014/main" id="{9138641E-BB8E-9F4D-A866-35EE5A808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" y="1963"/>
              <a:ext cx="258" cy="478"/>
            </a:xfrm>
            <a:custGeom>
              <a:avLst/>
              <a:gdLst>
                <a:gd name="T0" fmla="*/ 16604572 w 109"/>
                <a:gd name="T1" fmla="*/ 30548055 h 202"/>
                <a:gd name="T2" fmla="*/ 16240743 w 109"/>
                <a:gd name="T3" fmla="*/ 29689683 h 202"/>
                <a:gd name="T4" fmla="*/ 15223946 w 109"/>
                <a:gd name="T5" fmla="*/ 27276954 h 202"/>
                <a:gd name="T6" fmla="*/ 15091158 w 109"/>
                <a:gd name="T7" fmla="*/ 26753868 h 202"/>
                <a:gd name="T8" fmla="*/ 13705758 w 109"/>
                <a:gd name="T9" fmla="*/ 24657916 h 202"/>
                <a:gd name="T10" fmla="*/ 13015186 w 109"/>
                <a:gd name="T11" fmla="*/ 23864283 h 202"/>
                <a:gd name="T12" fmla="*/ 12646398 w 109"/>
                <a:gd name="T13" fmla="*/ 22626703 h 202"/>
                <a:gd name="T14" fmla="*/ 12150297 w 109"/>
                <a:gd name="T15" fmla="*/ 21365360 h 202"/>
                <a:gd name="T16" fmla="*/ 11783655 w 109"/>
                <a:gd name="T17" fmla="*/ 21089062 h 202"/>
                <a:gd name="T18" fmla="*/ 11783655 w 109"/>
                <a:gd name="T19" fmla="*/ 20347009 h 202"/>
                <a:gd name="T20" fmla="*/ 11286989 w 109"/>
                <a:gd name="T21" fmla="*/ 18954058 h 202"/>
                <a:gd name="T22" fmla="*/ 10543137 w 109"/>
                <a:gd name="T23" fmla="*/ 18315800 h 202"/>
                <a:gd name="T24" fmla="*/ 10389648 w 109"/>
                <a:gd name="T25" fmla="*/ 17571789 h 202"/>
                <a:gd name="T26" fmla="*/ 9892982 w 109"/>
                <a:gd name="T27" fmla="*/ 16761472 h 202"/>
                <a:gd name="T28" fmla="*/ 9526338 w 109"/>
                <a:gd name="T29" fmla="*/ 15685038 h 202"/>
                <a:gd name="T30" fmla="*/ 8346222 w 109"/>
                <a:gd name="T31" fmla="*/ 14521860 h 202"/>
                <a:gd name="T32" fmla="*/ 8346222 w 109"/>
                <a:gd name="T33" fmla="*/ 13784263 h 202"/>
                <a:gd name="T34" fmla="*/ 7982295 w 109"/>
                <a:gd name="T35" fmla="*/ 13653829 h 202"/>
                <a:gd name="T36" fmla="*/ 7606886 w 109"/>
                <a:gd name="T37" fmla="*/ 13130819 h 202"/>
                <a:gd name="T38" fmla="*/ 7606886 w 109"/>
                <a:gd name="T39" fmla="*/ 12909429 h 202"/>
                <a:gd name="T40" fmla="*/ 7446614 w 109"/>
                <a:gd name="T41" fmla="*/ 12116181 h 202"/>
                <a:gd name="T42" fmla="*/ 6585467 w 109"/>
                <a:gd name="T43" fmla="*/ 10515477 h 202"/>
                <a:gd name="T44" fmla="*/ 6431822 w 109"/>
                <a:gd name="T45" fmla="*/ 9838302 h 202"/>
                <a:gd name="T46" fmla="*/ 5725041 w 109"/>
                <a:gd name="T47" fmla="*/ 9117337 h 202"/>
                <a:gd name="T48" fmla="*/ 5044470 w 109"/>
                <a:gd name="T49" fmla="*/ 7740150 h 202"/>
                <a:gd name="T50" fmla="*/ 4548029 w 109"/>
                <a:gd name="T51" fmla="*/ 7579679 h 202"/>
                <a:gd name="T52" fmla="*/ 4548029 w 109"/>
                <a:gd name="T53" fmla="*/ 6929850 h 202"/>
                <a:gd name="T54" fmla="*/ 4664074 w 109"/>
                <a:gd name="T55" fmla="*/ 6406852 h 202"/>
                <a:gd name="T56" fmla="*/ 4321500 w 109"/>
                <a:gd name="T57" fmla="*/ 5703841 h 202"/>
                <a:gd name="T58" fmla="*/ 4321500 w 109"/>
                <a:gd name="T59" fmla="*/ 5185893 h 202"/>
                <a:gd name="T60" fmla="*/ 4179593 w 109"/>
                <a:gd name="T61" fmla="*/ 5024570 h 202"/>
                <a:gd name="T62" fmla="*/ 3146050 w 109"/>
                <a:gd name="T63" fmla="*/ 4806524 h 202"/>
                <a:gd name="T64" fmla="*/ 3146050 w 109"/>
                <a:gd name="T65" fmla="*/ 4157609 h 202"/>
                <a:gd name="T66" fmla="*/ 2942784 w 109"/>
                <a:gd name="T67" fmla="*/ 3948147 h 202"/>
                <a:gd name="T68" fmla="*/ 2942784 w 109"/>
                <a:gd name="T69" fmla="*/ 3424243 h 202"/>
                <a:gd name="T70" fmla="*/ 2782232 w 109"/>
                <a:gd name="T71" fmla="*/ 2775327 h 202"/>
                <a:gd name="T72" fmla="*/ 2257254 w 109"/>
                <a:gd name="T73" fmla="*/ 3424243 h 202"/>
                <a:gd name="T74" fmla="*/ 2257254 w 109"/>
                <a:gd name="T75" fmla="*/ 2252227 h 202"/>
                <a:gd name="T76" fmla="*/ 650155 w 109"/>
                <a:gd name="T77" fmla="*/ 1382281 h 202"/>
                <a:gd name="T78" fmla="*/ 525257 w 109"/>
                <a:gd name="T79" fmla="*/ 1237573 h 202"/>
                <a:gd name="T80" fmla="*/ 0 w 109"/>
                <a:gd name="T81" fmla="*/ 0 h 202"/>
                <a:gd name="T82" fmla="*/ 0 w 109"/>
                <a:gd name="T83" fmla="*/ 522991 h 202"/>
                <a:gd name="T84" fmla="*/ 650155 w 109"/>
                <a:gd name="T85" fmla="*/ 1382281 h 202"/>
                <a:gd name="T86" fmla="*/ 859893 w 109"/>
                <a:gd name="T87" fmla="*/ 2928514 h 202"/>
                <a:gd name="T88" fmla="*/ 2257254 w 109"/>
                <a:gd name="T89" fmla="*/ 5703841 h 202"/>
                <a:gd name="T90" fmla="*/ 3439389 w 109"/>
                <a:gd name="T91" fmla="*/ 8440223 h 202"/>
                <a:gd name="T92" fmla="*/ 4664074 w 109"/>
                <a:gd name="T93" fmla="*/ 10718248 h 202"/>
                <a:gd name="T94" fmla="*/ 5342858 w 109"/>
                <a:gd name="T95" fmla="*/ 12116181 h 202"/>
                <a:gd name="T96" fmla="*/ 7446614 w 109"/>
                <a:gd name="T97" fmla="*/ 15387286 h 202"/>
                <a:gd name="T98" fmla="*/ 8346222 w 109"/>
                <a:gd name="T99" fmla="*/ 16922861 h 202"/>
                <a:gd name="T100" fmla="*/ 9892982 w 109"/>
                <a:gd name="T101" fmla="*/ 19174218 h 202"/>
                <a:gd name="T102" fmla="*/ 13551014 w 109"/>
                <a:gd name="T103" fmla="*/ 26914367 h 202"/>
                <a:gd name="T104" fmla="*/ 14726465 w 109"/>
                <a:gd name="T105" fmla="*/ 29038663 h 202"/>
                <a:gd name="T106" fmla="*/ 18735231 w 109"/>
                <a:gd name="T107" fmla="*/ 34219123 h 20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143">
              <a:extLst>
                <a:ext uri="{FF2B5EF4-FFF2-40B4-BE49-F238E27FC236}">
                  <a16:creationId xmlns:a16="http://schemas.microsoft.com/office/drawing/2014/main" id="{881A219F-5DA7-4F4F-88A6-3A25E60A1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389"/>
              <a:ext cx="230" cy="420"/>
            </a:xfrm>
            <a:custGeom>
              <a:avLst/>
              <a:gdLst>
                <a:gd name="T0" fmla="*/ 15290478 w 97"/>
                <a:gd name="T1" fmla="*/ 25846446 h 178"/>
                <a:gd name="T2" fmla="*/ 14745966 w 97"/>
                <a:gd name="T3" fmla="*/ 25019459 h 178"/>
                <a:gd name="T4" fmla="*/ 14241626 w 97"/>
                <a:gd name="T5" fmla="*/ 23049831 h 178"/>
                <a:gd name="T6" fmla="*/ 13708111 w 97"/>
                <a:gd name="T7" fmla="*/ 22691474 h 178"/>
                <a:gd name="T8" fmla="*/ 12443088 w 97"/>
                <a:gd name="T9" fmla="*/ 20723598 h 178"/>
                <a:gd name="T10" fmla="*/ 12279918 w 97"/>
                <a:gd name="T11" fmla="*/ 20108720 h 178"/>
                <a:gd name="T12" fmla="*/ 11521933 w 97"/>
                <a:gd name="T13" fmla="*/ 18909457 h 178"/>
                <a:gd name="T14" fmla="*/ 11029332 w 97"/>
                <a:gd name="T15" fmla="*/ 18047801 h 178"/>
                <a:gd name="T16" fmla="*/ 10645460 w 97"/>
                <a:gd name="T17" fmla="*/ 17721997 h 178"/>
                <a:gd name="T18" fmla="*/ 10645460 w 97"/>
                <a:gd name="T19" fmla="*/ 17063965 h 178"/>
                <a:gd name="T20" fmla="*/ 10111945 w 97"/>
                <a:gd name="T21" fmla="*/ 15966588 h 178"/>
                <a:gd name="T22" fmla="*/ 9947853 w 97"/>
                <a:gd name="T23" fmla="*/ 15597759 h 178"/>
                <a:gd name="T24" fmla="*/ 9606974 w 97"/>
                <a:gd name="T25" fmla="*/ 14629475 h 178"/>
                <a:gd name="T26" fmla="*/ 8910914 w 97"/>
                <a:gd name="T27" fmla="*/ 14110178 h 178"/>
                <a:gd name="T28" fmla="*/ 8527015 w 97"/>
                <a:gd name="T29" fmla="*/ 13074768 h 178"/>
                <a:gd name="T30" fmla="*/ 7804789 w 97"/>
                <a:gd name="T31" fmla="*/ 12089658 h 178"/>
                <a:gd name="T32" fmla="*/ 7645892 w 97"/>
                <a:gd name="T33" fmla="*/ 11587137 h 178"/>
                <a:gd name="T34" fmla="*/ 7258983 w 97"/>
                <a:gd name="T35" fmla="*/ 11260622 h 178"/>
                <a:gd name="T36" fmla="*/ 7112382 w 97"/>
                <a:gd name="T37" fmla="*/ 10752389 h 178"/>
                <a:gd name="T38" fmla="*/ 7112382 w 97"/>
                <a:gd name="T39" fmla="*/ 10752389 h 178"/>
                <a:gd name="T40" fmla="*/ 6887378 w 97"/>
                <a:gd name="T41" fmla="*/ 9970319 h 178"/>
                <a:gd name="T42" fmla="*/ 5847347 w 97"/>
                <a:gd name="T43" fmla="*/ 8633050 h 178"/>
                <a:gd name="T44" fmla="*/ 5527450 w 97"/>
                <a:gd name="T45" fmla="*/ 7955482 h 178"/>
                <a:gd name="T46" fmla="*/ 5302835 w 97"/>
                <a:gd name="T47" fmla="*/ 7648830 h 178"/>
                <a:gd name="T48" fmla="*/ 4651501 w 97"/>
                <a:gd name="T49" fmla="*/ 6461348 h 178"/>
                <a:gd name="T50" fmla="*/ 3887811 w 97"/>
                <a:gd name="T51" fmla="*/ 6311578 h 178"/>
                <a:gd name="T52" fmla="*/ 4264603 w 97"/>
                <a:gd name="T53" fmla="*/ 5626639 h 178"/>
                <a:gd name="T54" fmla="*/ 4264603 w 97"/>
                <a:gd name="T55" fmla="*/ 4996379 h 178"/>
                <a:gd name="T56" fmla="*/ 3506084 w 97"/>
                <a:gd name="T57" fmla="*/ 4493858 h 178"/>
                <a:gd name="T58" fmla="*/ 3887811 w 97"/>
                <a:gd name="T59" fmla="*/ 4289002 h 178"/>
                <a:gd name="T60" fmla="*/ 3506084 w 97"/>
                <a:gd name="T61" fmla="*/ 4140084 h 178"/>
                <a:gd name="T62" fmla="*/ 2999570 w 97"/>
                <a:gd name="T63" fmla="*/ 3658769 h 178"/>
                <a:gd name="T64" fmla="*/ 2999570 w 97"/>
                <a:gd name="T65" fmla="*/ 2951732 h 178"/>
                <a:gd name="T66" fmla="*/ 2691975 w 97"/>
                <a:gd name="T67" fmla="*/ 2951732 h 178"/>
                <a:gd name="T68" fmla="*/ 2691975 w 97"/>
                <a:gd name="T69" fmla="*/ 2674907 h 178"/>
                <a:gd name="T70" fmla="*/ 2466055 w 97"/>
                <a:gd name="T71" fmla="*/ 2171478 h 178"/>
                <a:gd name="T72" fmla="*/ 2331142 w 97"/>
                <a:gd name="T73" fmla="*/ 2674907 h 178"/>
                <a:gd name="T74" fmla="*/ 1961720 w 97"/>
                <a:gd name="T75" fmla="*/ 1691026 h 178"/>
                <a:gd name="T76" fmla="*/ 533515 w 97"/>
                <a:gd name="T77" fmla="*/ 833842 h 178"/>
                <a:gd name="T78" fmla="*/ 369525 w 97"/>
                <a:gd name="T79" fmla="*/ 630378 h 178"/>
                <a:gd name="T80" fmla="*/ 0 w 97"/>
                <a:gd name="T81" fmla="*/ 0 h 178"/>
                <a:gd name="T82" fmla="*/ 0 w 97"/>
                <a:gd name="T83" fmla="*/ 149770 h 178"/>
                <a:gd name="T84" fmla="*/ 369525 w 97"/>
                <a:gd name="T85" fmla="*/ 833842 h 178"/>
                <a:gd name="T86" fmla="*/ 876193 w 97"/>
                <a:gd name="T87" fmla="*/ 2321472 h 178"/>
                <a:gd name="T88" fmla="*/ 1961720 w 97"/>
                <a:gd name="T89" fmla="*/ 4493858 h 178"/>
                <a:gd name="T90" fmla="*/ 3224572 w 97"/>
                <a:gd name="T91" fmla="*/ 6964761 h 178"/>
                <a:gd name="T92" fmla="*/ 4264603 w 97"/>
                <a:gd name="T93" fmla="*/ 8782858 h 178"/>
                <a:gd name="T94" fmla="*/ 4798113 w 97"/>
                <a:gd name="T95" fmla="*/ 10120117 h 178"/>
                <a:gd name="T96" fmla="*/ 6383034 w 97"/>
                <a:gd name="T97" fmla="*/ 12924747 h 178"/>
                <a:gd name="T98" fmla="*/ 7645892 w 97"/>
                <a:gd name="T99" fmla="*/ 14262016 h 178"/>
                <a:gd name="T100" fmla="*/ 8685922 w 97"/>
                <a:gd name="T101" fmla="*/ 16230126 h 178"/>
                <a:gd name="T102" fmla="*/ 12279918 w 97"/>
                <a:gd name="T103" fmla="*/ 22895094 h 178"/>
                <a:gd name="T104" fmla="*/ 13106325 w 97"/>
                <a:gd name="T105" fmla="*/ 24509190 h 178"/>
                <a:gd name="T106" fmla="*/ 17089405 w 97"/>
                <a:gd name="T107" fmla="*/ 29159326 h 17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144">
              <a:extLst>
                <a:ext uri="{FF2B5EF4-FFF2-40B4-BE49-F238E27FC236}">
                  <a16:creationId xmlns:a16="http://schemas.microsoft.com/office/drawing/2014/main" id="{2EA15A2C-A340-8843-8BA9-E46B7AD03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1240"/>
              <a:ext cx="275" cy="447"/>
            </a:xfrm>
            <a:custGeom>
              <a:avLst/>
              <a:gdLst>
                <a:gd name="T0" fmla="*/ 2526094 w 117"/>
                <a:gd name="T1" fmla="*/ 27204201 h 190"/>
                <a:gd name="T2" fmla="*/ 3010665 w 117"/>
                <a:gd name="T3" fmla="*/ 26102421 h 190"/>
                <a:gd name="T4" fmla="*/ 4404912 w 117"/>
                <a:gd name="T5" fmla="*/ 24492770 h 190"/>
                <a:gd name="T6" fmla="*/ 4755260 w 117"/>
                <a:gd name="T7" fmla="*/ 23867760 h 190"/>
                <a:gd name="T8" fmla="*/ 5937400 w 117"/>
                <a:gd name="T9" fmla="*/ 21789824 h 190"/>
                <a:gd name="T10" fmla="*/ 6279007 w 117"/>
                <a:gd name="T11" fmla="*/ 21301976 h 190"/>
                <a:gd name="T12" fmla="*/ 7076349 w 117"/>
                <a:gd name="T13" fmla="*/ 20003885 h 190"/>
                <a:gd name="T14" fmla="*/ 7362507 w 117"/>
                <a:gd name="T15" fmla="*/ 19297465 h 190"/>
                <a:gd name="T16" fmla="*/ 7682663 w 117"/>
                <a:gd name="T17" fmla="*/ 18602119 h 190"/>
                <a:gd name="T18" fmla="*/ 8357250 w 117"/>
                <a:gd name="T19" fmla="*/ 18451708 h 190"/>
                <a:gd name="T20" fmla="*/ 8947727 w 117"/>
                <a:gd name="T21" fmla="*/ 17511460 h 190"/>
                <a:gd name="T22" fmla="*/ 9298124 w 117"/>
                <a:gd name="T23" fmla="*/ 16850905 h 190"/>
                <a:gd name="T24" fmla="*/ 9747145 w 117"/>
                <a:gd name="T25" fmla="*/ 16243331 h 190"/>
                <a:gd name="T26" fmla="*/ 9896197 w 117"/>
                <a:gd name="T27" fmla="*/ 15411130 h 190"/>
                <a:gd name="T28" fmla="*/ 10692698 w 117"/>
                <a:gd name="T29" fmla="*/ 14455881 h 190"/>
                <a:gd name="T30" fmla="*/ 11176893 w 117"/>
                <a:gd name="T31" fmla="*/ 13391504 h 190"/>
                <a:gd name="T32" fmla="*/ 11625963 w 117"/>
                <a:gd name="T33" fmla="*/ 12903210 h 190"/>
                <a:gd name="T34" fmla="*/ 11625963 w 117"/>
                <a:gd name="T35" fmla="*/ 12450098 h 190"/>
                <a:gd name="T36" fmla="*/ 11973079 w 117"/>
                <a:gd name="T37" fmla="*/ 12097083 h 190"/>
                <a:gd name="T38" fmla="*/ 12422084 w 117"/>
                <a:gd name="T39" fmla="*/ 12097083 h 190"/>
                <a:gd name="T40" fmla="*/ 12566788 w 117"/>
                <a:gd name="T41" fmla="*/ 11156687 h 190"/>
                <a:gd name="T42" fmla="*/ 13364119 w 117"/>
                <a:gd name="T43" fmla="*/ 10011156 h 190"/>
                <a:gd name="T44" fmla="*/ 13847169 w 117"/>
                <a:gd name="T45" fmla="*/ 9054531 h 190"/>
                <a:gd name="T46" fmla="*/ 13955427 w 117"/>
                <a:gd name="T47" fmla="*/ 8710317 h 190"/>
                <a:gd name="T48" fmla="*/ 14758350 w 117"/>
                <a:gd name="T49" fmla="*/ 7507062 h 190"/>
                <a:gd name="T50" fmla="*/ 14636269 w 117"/>
                <a:gd name="T51" fmla="*/ 6839683 h 190"/>
                <a:gd name="T52" fmla="*/ 15242582 w 117"/>
                <a:gd name="T53" fmla="*/ 6696994 h 190"/>
                <a:gd name="T54" fmla="*/ 15833607 w 117"/>
                <a:gd name="T55" fmla="*/ 6502582 h 190"/>
                <a:gd name="T56" fmla="*/ 16039124 w 117"/>
                <a:gd name="T57" fmla="*/ 5890719 h 190"/>
                <a:gd name="T58" fmla="*/ 16523540 w 117"/>
                <a:gd name="T59" fmla="*/ 5890719 h 190"/>
                <a:gd name="T60" fmla="*/ 16523540 w 117"/>
                <a:gd name="T61" fmla="*/ 5548496 h 190"/>
                <a:gd name="T62" fmla="*/ 16523540 w 117"/>
                <a:gd name="T63" fmla="*/ 4804123 h 190"/>
                <a:gd name="T64" fmla="*/ 16775054 w 117"/>
                <a:gd name="T65" fmla="*/ 4462669 h 190"/>
                <a:gd name="T66" fmla="*/ 16775054 w 117"/>
                <a:gd name="T67" fmla="*/ 4144255 h 190"/>
                <a:gd name="T68" fmla="*/ 17305038 w 117"/>
                <a:gd name="T69" fmla="*/ 3994326 h 190"/>
                <a:gd name="T70" fmla="*/ 17429787 w 117"/>
                <a:gd name="T71" fmla="*/ 3505979 h 190"/>
                <a:gd name="T72" fmla="*/ 17116679 w 117"/>
                <a:gd name="T73" fmla="*/ 3313679 h 190"/>
                <a:gd name="T74" fmla="*/ 17769040 w 117"/>
                <a:gd name="T75" fmla="*/ 2700273 h 190"/>
                <a:gd name="T76" fmla="*/ 17769040 w 117"/>
                <a:gd name="T77" fmla="*/ 1294081 h 190"/>
                <a:gd name="T78" fmla="*/ 17913368 w 117"/>
                <a:gd name="T79" fmla="*/ 1085855 h 190"/>
                <a:gd name="T80" fmla="*/ 18360340 w 117"/>
                <a:gd name="T81" fmla="*/ 0 h 190"/>
                <a:gd name="T82" fmla="*/ 17913368 w 117"/>
                <a:gd name="T83" fmla="*/ 145673 h 190"/>
                <a:gd name="T84" fmla="*/ 17769040 w 117"/>
                <a:gd name="T85" fmla="*/ 1294081 h 190"/>
                <a:gd name="T86" fmla="*/ 16632444 w 117"/>
                <a:gd name="T87" fmla="*/ 2104215 h 190"/>
                <a:gd name="T88" fmla="*/ 15242582 w 117"/>
                <a:gd name="T89" fmla="*/ 4144255 h 190"/>
                <a:gd name="T90" fmla="*/ 13622073 w 117"/>
                <a:gd name="T91" fmla="*/ 6502582 h 190"/>
                <a:gd name="T92" fmla="*/ 12566788 w 117"/>
                <a:gd name="T93" fmla="*/ 8590895 h 190"/>
                <a:gd name="T94" fmla="*/ 11625963 w 117"/>
                <a:gd name="T95" fmla="*/ 10011156 h 190"/>
                <a:gd name="T96" fmla="*/ 9896197 w 117"/>
                <a:gd name="T97" fmla="*/ 12903210 h 190"/>
                <a:gd name="T98" fmla="*/ 9298124 w 117"/>
                <a:gd name="T99" fmla="*/ 14455881 h 190"/>
                <a:gd name="T100" fmla="*/ 8357250 w 117"/>
                <a:gd name="T101" fmla="*/ 16559600 h 190"/>
                <a:gd name="T102" fmla="*/ 3955929 w 117"/>
                <a:gd name="T103" fmla="*/ 22720055 h 190"/>
                <a:gd name="T104" fmla="*/ 3010665 w 117"/>
                <a:gd name="T105" fmla="*/ 24492770 h 190"/>
                <a:gd name="T106" fmla="*/ 591659 w 117"/>
                <a:gd name="T107" fmla="*/ 3010318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145">
              <a:extLst>
                <a:ext uri="{FF2B5EF4-FFF2-40B4-BE49-F238E27FC236}">
                  <a16:creationId xmlns:a16="http://schemas.microsoft.com/office/drawing/2014/main" id="{55338864-1863-2E49-AB2F-8FE1859A0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1766"/>
              <a:ext cx="273" cy="450"/>
            </a:xfrm>
            <a:custGeom>
              <a:avLst/>
              <a:gdLst>
                <a:gd name="T0" fmla="*/ 2564538 w 116"/>
                <a:gd name="T1" fmla="*/ 29712252 h 190"/>
                <a:gd name="T2" fmla="*/ 2857082 w 116"/>
                <a:gd name="T3" fmla="*/ 28636250 h 190"/>
                <a:gd name="T4" fmla="*/ 4352663 w 116"/>
                <a:gd name="T5" fmla="*/ 26912217 h 190"/>
                <a:gd name="T6" fmla="*/ 4821444 w 116"/>
                <a:gd name="T7" fmla="*/ 26202456 h 190"/>
                <a:gd name="T8" fmla="*/ 5776407 w 116"/>
                <a:gd name="T9" fmla="*/ 23897878 h 190"/>
                <a:gd name="T10" fmla="*/ 6270528 w 116"/>
                <a:gd name="T11" fmla="*/ 23397826 h 190"/>
                <a:gd name="T12" fmla="*/ 7079121 w 116"/>
                <a:gd name="T13" fmla="*/ 22215607 h 190"/>
                <a:gd name="T14" fmla="*/ 7532585 w 116"/>
                <a:gd name="T15" fmla="*/ 21193515 h 190"/>
                <a:gd name="T16" fmla="*/ 7678582 w 116"/>
                <a:gd name="T17" fmla="*/ 20443223 h 190"/>
                <a:gd name="T18" fmla="*/ 8145993 w 116"/>
                <a:gd name="T19" fmla="*/ 20061036 h 190"/>
                <a:gd name="T20" fmla="*/ 8980966 w 116"/>
                <a:gd name="T21" fmla="*/ 19254249 h 190"/>
                <a:gd name="T22" fmla="*/ 9443976 w 116"/>
                <a:gd name="T23" fmla="*/ 18506754 h 190"/>
                <a:gd name="T24" fmla="*/ 9789559 w 116"/>
                <a:gd name="T25" fmla="*/ 17849259 h 190"/>
                <a:gd name="T26" fmla="*/ 10044277 w 116"/>
                <a:gd name="T27" fmla="*/ 16757396 h 190"/>
                <a:gd name="T28" fmla="*/ 10540575 w 116"/>
                <a:gd name="T29" fmla="*/ 15955217 h 190"/>
                <a:gd name="T30" fmla="*/ 11202774 w 116"/>
                <a:gd name="T31" fmla="*/ 14545087 h 190"/>
                <a:gd name="T32" fmla="*/ 11692042 w 116"/>
                <a:gd name="T33" fmla="*/ 14180149 h 190"/>
                <a:gd name="T34" fmla="*/ 11692042 w 116"/>
                <a:gd name="T35" fmla="*/ 13640518 h 190"/>
                <a:gd name="T36" fmla="*/ 12155273 w 116"/>
                <a:gd name="T37" fmla="*/ 12901858 h 190"/>
                <a:gd name="T38" fmla="*/ 12305969 w 116"/>
                <a:gd name="T39" fmla="*/ 12901858 h 190"/>
                <a:gd name="T40" fmla="*/ 12500738 w 116"/>
                <a:gd name="T41" fmla="*/ 12245428 h 190"/>
                <a:gd name="T42" fmla="*/ 13594475 w 116"/>
                <a:gd name="T43" fmla="*/ 10995992 h 190"/>
                <a:gd name="T44" fmla="*/ 13911501 w 116"/>
                <a:gd name="T45" fmla="*/ 9968071 h 190"/>
                <a:gd name="T46" fmla="*/ 14204256 w 116"/>
                <a:gd name="T47" fmla="*/ 9591056 h 190"/>
                <a:gd name="T48" fmla="*/ 14865568 w 116"/>
                <a:gd name="T49" fmla="*/ 8036406 h 190"/>
                <a:gd name="T50" fmla="*/ 14546454 w 116"/>
                <a:gd name="T51" fmla="*/ 7536354 h 190"/>
                <a:gd name="T52" fmla="*/ 15209162 w 116"/>
                <a:gd name="T53" fmla="*/ 7285884 h 190"/>
                <a:gd name="T54" fmla="*/ 15960161 w 116"/>
                <a:gd name="T55" fmla="*/ 7008800 h 190"/>
                <a:gd name="T56" fmla="*/ 16314727 w 116"/>
                <a:gd name="T57" fmla="*/ 6258439 h 190"/>
                <a:gd name="T58" fmla="*/ 16449540 w 116"/>
                <a:gd name="T59" fmla="*/ 6258439 h 190"/>
                <a:gd name="T60" fmla="*/ 16449540 w 116"/>
                <a:gd name="T61" fmla="*/ 6141259 h 190"/>
                <a:gd name="T62" fmla="*/ 16449540 w 116"/>
                <a:gd name="T63" fmla="*/ 5236716 h 190"/>
                <a:gd name="T64" fmla="*/ 16914694 w 116"/>
                <a:gd name="T65" fmla="*/ 4736799 h 190"/>
                <a:gd name="T66" fmla="*/ 16914694 w 116"/>
                <a:gd name="T67" fmla="*/ 4577106 h 190"/>
                <a:gd name="T68" fmla="*/ 17258133 w 116"/>
                <a:gd name="T69" fmla="*/ 4366348 h 190"/>
                <a:gd name="T70" fmla="*/ 17619201 w 116"/>
                <a:gd name="T71" fmla="*/ 3826783 h 190"/>
                <a:gd name="T72" fmla="*/ 17123337 w 116"/>
                <a:gd name="T73" fmla="*/ 3327636 h 190"/>
                <a:gd name="T74" fmla="*/ 17727549 w 116"/>
                <a:gd name="T75" fmla="*/ 2959271 h 190"/>
                <a:gd name="T76" fmla="*/ 17727549 w 116"/>
                <a:gd name="T77" fmla="*/ 1405002 h 190"/>
                <a:gd name="T78" fmla="*/ 18071146 w 116"/>
                <a:gd name="T79" fmla="*/ 865359 h 190"/>
                <a:gd name="T80" fmla="*/ 18536180 w 116"/>
                <a:gd name="T81" fmla="*/ 0 h 190"/>
                <a:gd name="T82" fmla="*/ 18071146 w 116"/>
                <a:gd name="T83" fmla="*/ 154269 h 190"/>
                <a:gd name="T84" fmla="*/ 17727549 w 116"/>
                <a:gd name="T85" fmla="*/ 1405002 h 190"/>
                <a:gd name="T86" fmla="*/ 16660345 w 116"/>
                <a:gd name="T87" fmla="*/ 2277076 h 190"/>
                <a:gd name="T88" fmla="*/ 15209162 w 116"/>
                <a:gd name="T89" fmla="*/ 4577106 h 190"/>
                <a:gd name="T90" fmla="*/ 13714736 w 116"/>
                <a:gd name="T91" fmla="*/ 7008800 h 190"/>
                <a:gd name="T92" fmla="*/ 12500738 w 116"/>
                <a:gd name="T93" fmla="*/ 9285864 h 190"/>
                <a:gd name="T94" fmla="*/ 11692042 w 116"/>
                <a:gd name="T95" fmla="*/ 10995992 h 190"/>
                <a:gd name="T96" fmla="*/ 10044277 w 116"/>
                <a:gd name="T97" fmla="*/ 14180149 h 190"/>
                <a:gd name="T98" fmla="*/ 9090201 w 116"/>
                <a:gd name="T99" fmla="*/ 15955217 h 190"/>
                <a:gd name="T100" fmla="*/ 8145993 w 116"/>
                <a:gd name="T101" fmla="*/ 18166119 h 190"/>
                <a:gd name="T102" fmla="*/ 4012825 w 116"/>
                <a:gd name="T103" fmla="*/ 24792764 h 190"/>
                <a:gd name="T104" fmla="*/ 2857082 w 116"/>
                <a:gd name="T105" fmla="*/ 26912217 h 190"/>
                <a:gd name="T106" fmla="*/ 600602 w 116"/>
                <a:gd name="T107" fmla="*/ 33057014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146">
              <a:extLst>
                <a:ext uri="{FF2B5EF4-FFF2-40B4-BE49-F238E27FC236}">
                  <a16:creationId xmlns:a16="http://schemas.microsoft.com/office/drawing/2014/main" id="{E28AF15A-2AC2-7147-AF60-E80EB3A09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2408"/>
              <a:ext cx="270" cy="440"/>
            </a:xfrm>
            <a:custGeom>
              <a:avLst/>
              <a:gdLst>
                <a:gd name="T0" fmla="*/ 2642187 w 115"/>
                <a:gd name="T1" fmla="*/ 26630421 h 187"/>
                <a:gd name="T2" fmla="*/ 2976480 w 115"/>
                <a:gd name="T3" fmla="*/ 25689256 h 187"/>
                <a:gd name="T4" fmla="*/ 4493683 w 115"/>
                <a:gd name="T5" fmla="*/ 24243482 h 187"/>
                <a:gd name="T6" fmla="*/ 4788088 w 115"/>
                <a:gd name="T7" fmla="*/ 23581847 h 187"/>
                <a:gd name="T8" fmla="*/ 5614359 w 115"/>
                <a:gd name="T9" fmla="*/ 21539642 h 187"/>
                <a:gd name="T10" fmla="*/ 6056703 w 115"/>
                <a:gd name="T11" fmla="*/ 20879165 h 187"/>
                <a:gd name="T12" fmla="*/ 6788955 w 115"/>
                <a:gd name="T13" fmla="*/ 19925652 h 187"/>
                <a:gd name="T14" fmla="*/ 7242039 w 115"/>
                <a:gd name="T15" fmla="*/ 18979445 h 187"/>
                <a:gd name="T16" fmla="*/ 7430276 w 115"/>
                <a:gd name="T17" fmla="*/ 18371765 h 187"/>
                <a:gd name="T18" fmla="*/ 7909697 w 115"/>
                <a:gd name="T19" fmla="*/ 18173209 h 187"/>
                <a:gd name="T20" fmla="*/ 8636420 w 115"/>
                <a:gd name="T21" fmla="*/ 16877929 h 187"/>
                <a:gd name="T22" fmla="*/ 9141418 w 115"/>
                <a:gd name="T23" fmla="*/ 16389198 h 187"/>
                <a:gd name="T24" fmla="*/ 9424794 w 115"/>
                <a:gd name="T25" fmla="*/ 15774704 h 187"/>
                <a:gd name="T26" fmla="*/ 9617623 w 115"/>
                <a:gd name="T27" fmla="*/ 14979012 h 187"/>
                <a:gd name="T28" fmla="*/ 10550386 w 115"/>
                <a:gd name="T29" fmla="*/ 14174028 h 187"/>
                <a:gd name="T30" fmla="*/ 10799580 w 115"/>
                <a:gd name="T31" fmla="*/ 12925393 h 187"/>
                <a:gd name="T32" fmla="*/ 11241598 w 115"/>
                <a:gd name="T33" fmla="*/ 12471480 h 187"/>
                <a:gd name="T34" fmla="*/ 11241598 w 115"/>
                <a:gd name="T35" fmla="*/ 12129699 h 187"/>
                <a:gd name="T36" fmla="*/ 11720979 w 115"/>
                <a:gd name="T37" fmla="*/ 11920842 h 187"/>
                <a:gd name="T38" fmla="*/ 11720979 w 115"/>
                <a:gd name="T39" fmla="*/ 11661016 h 187"/>
                <a:gd name="T40" fmla="*/ 12173208 w 115"/>
                <a:gd name="T41" fmla="*/ 10964624 h 187"/>
                <a:gd name="T42" fmla="*/ 13181539 w 115"/>
                <a:gd name="T43" fmla="*/ 9560372 h 187"/>
                <a:gd name="T44" fmla="*/ 13298740 w 115"/>
                <a:gd name="T45" fmla="*/ 8957160 h 187"/>
                <a:gd name="T46" fmla="*/ 13441762 w 115"/>
                <a:gd name="T47" fmla="*/ 8259179 h 187"/>
                <a:gd name="T48" fmla="*/ 14220085 w 115"/>
                <a:gd name="T49" fmla="*/ 7319607 h 187"/>
                <a:gd name="T50" fmla="*/ 14220085 w 115"/>
                <a:gd name="T51" fmla="*/ 6704249 h 187"/>
                <a:gd name="T52" fmla="*/ 14699507 w 115"/>
                <a:gd name="T53" fmla="*/ 6512720 h 187"/>
                <a:gd name="T54" fmla="*/ 15292903 w 115"/>
                <a:gd name="T55" fmla="*/ 6215595 h 187"/>
                <a:gd name="T56" fmla="*/ 15485878 w 115"/>
                <a:gd name="T57" fmla="*/ 5555118 h 187"/>
                <a:gd name="T58" fmla="*/ 15735281 w 115"/>
                <a:gd name="T59" fmla="*/ 5555118 h 187"/>
                <a:gd name="T60" fmla="*/ 15735281 w 115"/>
                <a:gd name="T61" fmla="*/ 5300379 h 187"/>
                <a:gd name="T62" fmla="*/ 15735281 w 115"/>
                <a:gd name="T63" fmla="*/ 4602398 h 187"/>
                <a:gd name="T64" fmla="*/ 16274466 w 115"/>
                <a:gd name="T65" fmla="*/ 4151739 h 187"/>
                <a:gd name="T66" fmla="*/ 16274466 w 115"/>
                <a:gd name="T67" fmla="*/ 3998327 h 187"/>
                <a:gd name="T68" fmla="*/ 16719604 w 115"/>
                <a:gd name="T69" fmla="*/ 3806793 h 187"/>
                <a:gd name="T70" fmla="*/ 16859986 w 115"/>
                <a:gd name="T71" fmla="*/ 3318400 h 187"/>
                <a:gd name="T72" fmla="*/ 16523627 w 115"/>
                <a:gd name="T73" fmla="*/ 3318400 h 187"/>
                <a:gd name="T74" fmla="*/ 17195800 w 115"/>
                <a:gd name="T75" fmla="*/ 2560184 h 187"/>
                <a:gd name="T76" fmla="*/ 17195800 w 115"/>
                <a:gd name="T77" fmla="*/ 1295645 h 187"/>
                <a:gd name="T78" fmla="*/ 17312848 w 115"/>
                <a:gd name="T79" fmla="*/ 806887 h 187"/>
                <a:gd name="T80" fmla="*/ 17792270 w 115"/>
                <a:gd name="T81" fmla="*/ 0 h 187"/>
                <a:gd name="T82" fmla="*/ 17312848 w 115"/>
                <a:gd name="T83" fmla="*/ 145744 h 187"/>
                <a:gd name="T84" fmla="*/ 17195800 w 115"/>
                <a:gd name="T85" fmla="*/ 1088078 h 187"/>
                <a:gd name="T86" fmla="*/ 15939286 w 115"/>
                <a:gd name="T87" fmla="*/ 2106271 h 187"/>
                <a:gd name="T88" fmla="*/ 14699507 w 115"/>
                <a:gd name="T89" fmla="*/ 3998327 h 187"/>
                <a:gd name="T90" fmla="*/ 13181539 w 115"/>
                <a:gd name="T91" fmla="*/ 6215595 h 187"/>
                <a:gd name="T92" fmla="*/ 11923958 w 115"/>
                <a:gd name="T93" fmla="*/ 8123744 h 187"/>
                <a:gd name="T94" fmla="*/ 11241598 w 115"/>
                <a:gd name="T95" fmla="*/ 9560372 h 187"/>
                <a:gd name="T96" fmla="*/ 9617623 w 115"/>
                <a:gd name="T97" fmla="*/ 12471480 h 187"/>
                <a:gd name="T98" fmla="*/ 8839234 w 115"/>
                <a:gd name="T99" fmla="*/ 14174028 h 187"/>
                <a:gd name="T100" fmla="*/ 7909697 w 115"/>
                <a:gd name="T101" fmla="*/ 16265002 h 187"/>
                <a:gd name="T102" fmla="*/ 3893567 w 115"/>
                <a:gd name="T103" fmla="*/ 22494993 h 187"/>
                <a:gd name="T104" fmla="*/ 2976480 w 115"/>
                <a:gd name="T105" fmla="*/ 24243482 h 187"/>
                <a:gd name="T106" fmla="*/ 789222 w 115"/>
                <a:gd name="T107" fmla="*/ 29689694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147">
              <a:extLst>
                <a:ext uri="{FF2B5EF4-FFF2-40B4-BE49-F238E27FC236}">
                  <a16:creationId xmlns:a16="http://schemas.microsoft.com/office/drawing/2014/main" id="{934829DE-1D05-D646-AFE1-B86C616A1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2648"/>
              <a:ext cx="0" cy="3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1 w 2"/>
                <a:gd name="T7" fmla="*/ 3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148">
              <a:extLst>
                <a:ext uri="{FF2B5EF4-FFF2-40B4-BE49-F238E27FC236}">
                  <a16:creationId xmlns:a16="http://schemas.microsoft.com/office/drawing/2014/main" id="{C02F3768-8667-BD4D-8F95-5AB86E0F4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1" y="2959"/>
              <a:ext cx="268" cy="445"/>
            </a:xfrm>
            <a:custGeom>
              <a:avLst/>
              <a:gdLst>
                <a:gd name="T0" fmla="*/ 2696711 w 113"/>
                <a:gd name="T1" fmla="*/ 28917991 h 188"/>
                <a:gd name="T2" fmla="*/ 3231501 w 113"/>
                <a:gd name="T3" fmla="*/ 27903815 h 188"/>
                <a:gd name="T4" fmla="*/ 4807922 w 113"/>
                <a:gd name="T5" fmla="*/ 26135001 h 188"/>
                <a:gd name="T6" fmla="*/ 5315697 w 113"/>
                <a:gd name="T7" fmla="*/ 25613031 h 188"/>
                <a:gd name="T8" fmla="*/ 6239723 w 113"/>
                <a:gd name="T9" fmla="*/ 23420329 h 188"/>
                <a:gd name="T10" fmla="*/ 6621948 w 113"/>
                <a:gd name="T11" fmla="*/ 22553144 h 188"/>
                <a:gd name="T12" fmla="*/ 7664091 w 113"/>
                <a:gd name="T13" fmla="*/ 21680062 h 188"/>
                <a:gd name="T14" fmla="*/ 8041385 w 113"/>
                <a:gd name="T15" fmla="*/ 20411625 h 188"/>
                <a:gd name="T16" fmla="*/ 8333417 w 113"/>
                <a:gd name="T17" fmla="*/ 19915431 h 188"/>
                <a:gd name="T18" fmla="*/ 8706286 w 113"/>
                <a:gd name="T19" fmla="*/ 19550661 h 188"/>
                <a:gd name="T20" fmla="*/ 9630080 w 113"/>
                <a:gd name="T21" fmla="*/ 18739696 h 188"/>
                <a:gd name="T22" fmla="*/ 10135402 w 113"/>
                <a:gd name="T23" fmla="*/ 17876289 h 188"/>
                <a:gd name="T24" fmla="*/ 10668921 w 113"/>
                <a:gd name="T25" fmla="*/ 17354311 h 188"/>
                <a:gd name="T26" fmla="*/ 10895080 w 113"/>
                <a:gd name="T27" fmla="*/ 16490763 h 188"/>
                <a:gd name="T28" fmla="*/ 11564024 w 113"/>
                <a:gd name="T29" fmla="*/ 15226544 h 188"/>
                <a:gd name="T30" fmla="*/ 12326881 w 113"/>
                <a:gd name="T31" fmla="*/ 14195654 h 188"/>
                <a:gd name="T32" fmla="*/ 12607140 w 113"/>
                <a:gd name="T33" fmla="*/ 13554056 h 188"/>
                <a:gd name="T34" fmla="*/ 12607140 w 113"/>
                <a:gd name="T35" fmla="*/ 13029254 h 188"/>
                <a:gd name="T36" fmla="*/ 13209936 w 113"/>
                <a:gd name="T37" fmla="*/ 12807287 h 188"/>
                <a:gd name="T38" fmla="*/ 13209936 w 113"/>
                <a:gd name="T39" fmla="*/ 12648661 h 188"/>
                <a:gd name="T40" fmla="*/ 13739162 w 113"/>
                <a:gd name="T41" fmla="*/ 12151991 h 188"/>
                <a:gd name="T42" fmla="*/ 14798635 w 113"/>
                <a:gd name="T43" fmla="*/ 10391074 h 188"/>
                <a:gd name="T44" fmla="*/ 14942402 w 113"/>
                <a:gd name="T45" fmla="*/ 9894431 h 188"/>
                <a:gd name="T46" fmla="*/ 15332007 w 113"/>
                <a:gd name="T47" fmla="*/ 9528070 h 188"/>
                <a:gd name="T48" fmla="*/ 16210782 w 113"/>
                <a:gd name="T49" fmla="*/ 7828196 h 188"/>
                <a:gd name="T50" fmla="*/ 15996334 w 113"/>
                <a:gd name="T51" fmla="*/ 7447761 h 188"/>
                <a:gd name="T52" fmla="*/ 16374134 w 113"/>
                <a:gd name="T53" fmla="*/ 7237946 h 188"/>
                <a:gd name="T54" fmla="*/ 17269877 w 113"/>
                <a:gd name="T55" fmla="*/ 6741277 h 188"/>
                <a:gd name="T56" fmla="*/ 17640405 w 113"/>
                <a:gd name="T57" fmla="*/ 6062370 h 188"/>
                <a:gd name="T58" fmla="*/ 17798222 w 113"/>
                <a:gd name="T59" fmla="*/ 6062370 h 188"/>
                <a:gd name="T60" fmla="*/ 17798222 w 113"/>
                <a:gd name="T61" fmla="*/ 5840431 h 188"/>
                <a:gd name="T62" fmla="*/ 17798222 w 113"/>
                <a:gd name="T63" fmla="*/ 5200902 h 188"/>
                <a:gd name="T64" fmla="*/ 18333012 w 113"/>
                <a:gd name="T65" fmla="*/ 4548586 h 188"/>
                <a:gd name="T66" fmla="*/ 18333012 w 113"/>
                <a:gd name="T67" fmla="*/ 4322048 h 188"/>
                <a:gd name="T68" fmla="*/ 18722591 w 113"/>
                <a:gd name="T69" fmla="*/ 3958315 h 188"/>
                <a:gd name="T70" fmla="*/ 19071603 w 113"/>
                <a:gd name="T71" fmla="*/ 3643118 h 188"/>
                <a:gd name="T72" fmla="*/ 18563160 w 113"/>
                <a:gd name="T73" fmla="*/ 3643118 h 188"/>
                <a:gd name="T74" fmla="*/ 19442283 w 113"/>
                <a:gd name="T75" fmla="*/ 2943313 h 188"/>
                <a:gd name="T76" fmla="*/ 19442283 w 113"/>
                <a:gd name="T77" fmla="*/ 1397196 h 188"/>
                <a:gd name="T78" fmla="*/ 19605127 w 113"/>
                <a:gd name="T79" fmla="*/ 860062 h 188"/>
                <a:gd name="T80" fmla="*/ 20134959 w 113"/>
                <a:gd name="T81" fmla="*/ 0 h 188"/>
                <a:gd name="T82" fmla="*/ 19605127 w 113"/>
                <a:gd name="T83" fmla="*/ 363352 h 188"/>
                <a:gd name="T84" fmla="*/ 19442283 w 113"/>
                <a:gd name="T85" fmla="*/ 1022028 h 188"/>
                <a:gd name="T86" fmla="*/ 18012671 w 113"/>
                <a:gd name="T87" fmla="*/ 2257565 h 188"/>
                <a:gd name="T88" fmla="*/ 16374134 w 113"/>
                <a:gd name="T89" fmla="*/ 4322048 h 188"/>
                <a:gd name="T90" fmla="*/ 14798635 w 113"/>
                <a:gd name="T91" fmla="*/ 6741277 h 188"/>
                <a:gd name="T92" fmla="*/ 13366903 w 113"/>
                <a:gd name="T93" fmla="*/ 8844962 h 188"/>
                <a:gd name="T94" fmla="*/ 12607140 w 113"/>
                <a:gd name="T95" fmla="*/ 10391074 h 188"/>
                <a:gd name="T96" fmla="*/ 10895080 w 113"/>
                <a:gd name="T97" fmla="*/ 13554056 h 188"/>
                <a:gd name="T98" fmla="*/ 9978394 w 113"/>
                <a:gd name="T99" fmla="*/ 15226544 h 188"/>
                <a:gd name="T100" fmla="*/ 8706286 w 113"/>
                <a:gd name="T101" fmla="*/ 17629009 h 188"/>
                <a:gd name="T102" fmla="*/ 4109391 w 113"/>
                <a:gd name="T103" fmla="*/ 24462793 h 188"/>
                <a:gd name="T104" fmla="*/ 3231501 w 113"/>
                <a:gd name="T105" fmla="*/ 26135001 h 188"/>
                <a:gd name="T106" fmla="*/ 669860 w 113"/>
                <a:gd name="T107" fmla="*/ 32082739 h 18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149">
              <a:extLst>
                <a:ext uri="{FF2B5EF4-FFF2-40B4-BE49-F238E27FC236}">
                  <a16:creationId xmlns:a16="http://schemas.microsoft.com/office/drawing/2014/main" id="{B665BD19-5FC4-4444-9633-2B0B801E4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3621"/>
              <a:ext cx="268" cy="440"/>
            </a:xfrm>
            <a:custGeom>
              <a:avLst/>
              <a:gdLst>
                <a:gd name="T0" fmla="*/ 2471750 w 113"/>
                <a:gd name="T1" fmla="*/ 26495346 h 187"/>
                <a:gd name="T2" fmla="*/ 3390584 w 113"/>
                <a:gd name="T3" fmla="*/ 25689256 h 187"/>
                <a:gd name="T4" fmla="*/ 4807922 w 113"/>
                <a:gd name="T5" fmla="*/ 23926882 h 187"/>
                <a:gd name="T6" fmla="*/ 4967072 w 113"/>
                <a:gd name="T7" fmla="*/ 23301144 h 187"/>
                <a:gd name="T8" fmla="*/ 6395739 w 113"/>
                <a:gd name="T9" fmla="*/ 21539642 h 187"/>
                <a:gd name="T10" fmla="*/ 6621948 w 113"/>
                <a:gd name="T11" fmla="*/ 20879165 h 187"/>
                <a:gd name="T12" fmla="*/ 7664091 w 113"/>
                <a:gd name="T13" fmla="*/ 19775153 h 187"/>
                <a:gd name="T14" fmla="*/ 8197679 w 113"/>
                <a:gd name="T15" fmla="*/ 18833678 h 187"/>
                <a:gd name="T16" fmla="*/ 8197679 w 113"/>
                <a:gd name="T17" fmla="*/ 18173209 h 187"/>
                <a:gd name="T18" fmla="*/ 8706286 w 113"/>
                <a:gd name="T19" fmla="*/ 17684816 h 187"/>
                <a:gd name="T20" fmla="*/ 9630080 w 113"/>
                <a:gd name="T21" fmla="*/ 16877929 h 187"/>
                <a:gd name="T22" fmla="*/ 9978394 w 113"/>
                <a:gd name="T23" fmla="*/ 16389198 h 187"/>
                <a:gd name="T24" fmla="*/ 10668921 w 113"/>
                <a:gd name="T25" fmla="*/ 15665838 h 187"/>
                <a:gd name="T26" fmla="*/ 11058505 w 113"/>
                <a:gd name="T27" fmla="*/ 14979012 h 187"/>
                <a:gd name="T28" fmla="*/ 11564024 w 113"/>
                <a:gd name="T29" fmla="*/ 14174028 h 187"/>
                <a:gd name="T30" fmla="*/ 12326881 w 113"/>
                <a:gd name="T31" fmla="*/ 12925393 h 187"/>
                <a:gd name="T32" fmla="*/ 12470811 w 113"/>
                <a:gd name="T33" fmla="*/ 12618120 h 187"/>
                <a:gd name="T34" fmla="*/ 12979416 w 113"/>
                <a:gd name="T35" fmla="*/ 12129699 h 187"/>
                <a:gd name="T36" fmla="*/ 13209936 w 113"/>
                <a:gd name="T37" fmla="*/ 11453292 h 187"/>
                <a:gd name="T38" fmla="*/ 13366903 w 113"/>
                <a:gd name="T39" fmla="*/ 11453292 h 187"/>
                <a:gd name="T40" fmla="*/ 13530284 w 113"/>
                <a:gd name="T41" fmla="*/ 10964624 h 187"/>
                <a:gd name="T42" fmla="*/ 14572256 w 113"/>
                <a:gd name="T43" fmla="*/ 9407828 h 187"/>
                <a:gd name="T44" fmla="*/ 15332007 w 113"/>
                <a:gd name="T45" fmla="*/ 8957160 h 187"/>
                <a:gd name="T46" fmla="*/ 15489117 w 113"/>
                <a:gd name="T47" fmla="*/ 8259179 h 187"/>
                <a:gd name="T48" fmla="*/ 16210782 w 113"/>
                <a:gd name="T49" fmla="*/ 7173120 h 187"/>
                <a:gd name="T50" fmla="*/ 15840228 w 113"/>
                <a:gd name="T51" fmla="*/ 6704249 h 187"/>
                <a:gd name="T52" fmla="*/ 16600390 w 113"/>
                <a:gd name="T53" fmla="*/ 6512720 h 187"/>
                <a:gd name="T54" fmla="*/ 17133885 w 113"/>
                <a:gd name="T55" fmla="*/ 6215595 h 187"/>
                <a:gd name="T56" fmla="*/ 17640405 w 113"/>
                <a:gd name="T57" fmla="*/ 5555118 h 187"/>
                <a:gd name="T58" fmla="*/ 17798222 w 113"/>
                <a:gd name="T59" fmla="*/ 5555118 h 187"/>
                <a:gd name="T60" fmla="*/ 17798222 w 113"/>
                <a:gd name="T61" fmla="*/ 5066358 h 187"/>
                <a:gd name="T62" fmla="*/ 17798222 w 113"/>
                <a:gd name="T63" fmla="*/ 4602398 h 187"/>
                <a:gd name="T64" fmla="*/ 18563160 w 113"/>
                <a:gd name="T65" fmla="*/ 4151739 h 187"/>
                <a:gd name="T66" fmla="*/ 18563160 w 113"/>
                <a:gd name="T67" fmla="*/ 3998327 h 187"/>
                <a:gd name="T68" fmla="*/ 18722591 w 113"/>
                <a:gd name="T69" fmla="*/ 3806793 h 187"/>
                <a:gd name="T70" fmla="*/ 19227836 w 113"/>
                <a:gd name="T71" fmla="*/ 3194320 h 187"/>
                <a:gd name="T72" fmla="*/ 18563160 w 113"/>
                <a:gd name="T73" fmla="*/ 2849306 h 187"/>
                <a:gd name="T74" fmla="*/ 19227836 w 113"/>
                <a:gd name="T75" fmla="*/ 2560184 h 187"/>
                <a:gd name="T76" fmla="*/ 19442283 w 113"/>
                <a:gd name="T77" fmla="*/ 806887 h 187"/>
                <a:gd name="T78" fmla="*/ 19442283 w 113"/>
                <a:gd name="T79" fmla="*/ 599386 h 187"/>
                <a:gd name="T80" fmla="*/ 20134959 w 113"/>
                <a:gd name="T81" fmla="*/ 0 h 187"/>
                <a:gd name="T82" fmla="*/ 19442283 w 113"/>
                <a:gd name="T83" fmla="*/ 0 h 187"/>
                <a:gd name="T84" fmla="*/ 19227836 w 113"/>
                <a:gd name="T85" fmla="*/ 806887 h 187"/>
                <a:gd name="T86" fmla="*/ 18012671 w 113"/>
                <a:gd name="T87" fmla="*/ 1898558 h 187"/>
                <a:gd name="T88" fmla="*/ 16374134 w 113"/>
                <a:gd name="T89" fmla="*/ 3998327 h 187"/>
                <a:gd name="T90" fmla="*/ 14798635 w 113"/>
                <a:gd name="T91" fmla="*/ 6215595 h 187"/>
                <a:gd name="T92" fmla="*/ 13530284 w 113"/>
                <a:gd name="T93" fmla="*/ 8123744 h 187"/>
                <a:gd name="T94" fmla="*/ 12470811 w 113"/>
                <a:gd name="T95" fmla="*/ 9407828 h 187"/>
                <a:gd name="T96" fmla="*/ 10895080 w 113"/>
                <a:gd name="T97" fmla="*/ 12618120 h 187"/>
                <a:gd name="T98" fmla="*/ 9978394 w 113"/>
                <a:gd name="T99" fmla="*/ 14174028 h 187"/>
                <a:gd name="T100" fmla="*/ 8706286 w 113"/>
                <a:gd name="T101" fmla="*/ 16265002 h 187"/>
                <a:gd name="T102" fmla="*/ 4109391 w 113"/>
                <a:gd name="T103" fmla="*/ 22286200 h 187"/>
                <a:gd name="T104" fmla="*/ 3006033 w 113"/>
                <a:gd name="T105" fmla="*/ 23926882 h 187"/>
                <a:gd name="T106" fmla="*/ 883055 w 113"/>
                <a:gd name="T107" fmla="*/ 29689694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50">
              <a:extLst>
                <a:ext uri="{FF2B5EF4-FFF2-40B4-BE49-F238E27FC236}">
                  <a16:creationId xmlns:a16="http://schemas.microsoft.com/office/drawing/2014/main" id="{9975BF54-7050-6D4F-8C0B-96EED73C1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3098"/>
              <a:ext cx="260" cy="473"/>
            </a:xfrm>
            <a:custGeom>
              <a:avLst/>
              <a:gdLst>
                <a:gd name="T0" fmla="*/ 16659947 w 110"/>
                <a:gd name="T1" fmla="*/ 29969798 h 200"/>
                <a:gd name="T2" fmla="*/ 16168547 w 110"/>
                <a:gd name="T3" fmla="*/ 28962379 h 200"/>
                <a:gd name="T4" fmla="*/ 15075559 w 110"/>
                <a:gd name="T5" fmla="*/ 26736164 h 200"/>
                <a:gd name="T6" fmla="*/ 14962629 w 110"/>
                <a:gd name="T7" fmla="*/ 25995262 h 200"/>
                <a:gd name="T8" fmla="*/ 13226488 w 110"/>
                <a:gd name="T9" fmla="*/ 23977058 h 200"/>
                <a:gd name="T10" fmla="*/ 13067817 w 110"/>
                <a:gd name="T11" fmla="*/ 23331070 h 200"/>
                <a:gd name="T12" fmla="*/ 12708464 w 110"/>
                <a:gd name="T13" fmla="*/ 21736952 h 200"/>
                <a:gd name="T14" fmla="*/ 12065522 w 110"/>
                <a:gd name="T15" fmla="*/ 20905987 h 200"/>
                <a:gd name="T16" fmla="*/ 11594031 w 110"/>
                <a:gd name="T17" fmla="*/ 20363903 h 200"/>
                <a:gd name="T18" fmla="*/ 11594031 w 110"/>
                <a:gd name="T19" fmla="*/ 19847934 h 200"/>
                <a:gd name="T20" fmla="*/ 10857465 w 110"/>
                <a:gd name="T21" fmla="*/ 18683436 h 200"/>
                <a:gd name="T22" fmla="*/ 10548439 w 110"/>
                <a:gd name="T23" fmla="*/ 17970724 h 200"/>
                <a:gd name="T24" fmla="*/ 10216093 w 110"/>
                <a:gd name="T25" fmla="*/ 17177045 h 200"/>
                <a:gd name="T26" fmla="*/ 9857891 w 110"/>
                <a:gd name="T27" fmla="*/ 16285664 h 200"/>
                <a:gd name="T28" fmla="*/ 9339498 w 110"/>
                <a:gd name="T29" fmla="*/ 15071173 h 200"/>
                <a:gd name="T30" fmla="*/ 8480162 w 110"/>
                <a:gd name="T31" fmla="*/ 14056787 h 200"/>
                <a:gd name="T32" fmla="*/ 8337928 w 110"/>
                <a:gd name="T33" fmla="*/ 13526745 h 200"/>
                <a:gd name="T34" fmla="*/ 7847058 w 110"/>
                <a:gd name="T35" fmla="*/ 12832833 h 200"/>
                <a:gd name="T36" fmla="*/ 7847058 w 110"/>
                <a:gd name="T37" fmla="*/ 12519421 h 200"/>
                <a:gd name="T38" fmla="*/ 7630667 w 110"/>
                <a:gd name="T39" fmla="*/ 12158283 h 200"/>
                <a:gd name="T40" fmla="*/ 7331962 w 110"/>
                <a:gd name="T41" fmla="*/ 11797320 h 200"/>
                <a:gd name="T42" fmla="*/ 6265258 w 110"/>
                <a:gd name="T43" fmla="*/ 9918181 h 200"/>
                <a:gd name="T44" fmla="*/ 5954352 w 110"/>
                <a:gd name="T45" fmla="*/ 9283675 h 200"/>
                <a:gd name="T46" fmla="*/ 5751789 w 110"/>
                <a:gd name="T47" fmla="*/ 8907167 h 200"/>
                <a:gd name="T48" fmla="*/ 4952946 w 110"/>
                <a:gd name="T49" fmla="*/ 7379398 h 200"/>
                <a:gd name="T50" fmla="*/ 4234849 w 110"/>
                <a:gd name="T51" fmla="*/ 7379398 h 200"/>
                <a:gd name="T52" fmla="*/ 4745295 w 110"/>
                <a:gd name="T53" fmla="*/ 6677549 h 200"/>
                <a:gd name="T54" fmla="*/ 4745295 w 110"/>
                <a:gd name="T55" fmla="*/ 5786885 h 200"/>
                <a:gd name="T56" fmla="*/ 4103393 w 110"/>
                <a:gd name="T57" fmla="*/ 5293624 h 200"/>
                <a:gd name="T58" fmla="*/ 4103393 w 110"/>
                <a:gd name="T59" fmla="*/ 5140923 h 200"/>
                <a:gd name="T60" fmla="*/ 3743676 w 110"/>
                <a:gd name="T61" fmla="*/ 4780098 h 200"/>
                <a:gd name="T62" fmla="*/ 3368598 w 110"/>
                <a:gd name="T63" fmla="*/ 4620361 h 200"/>
                <a:gd name="T64" fmla="*/ 3368598 w 110"/>
                <a:gd name="T65" fmla="*/ 3766244 h 200"/>
                <a:gd name="T66" fmla="*/ 2894074 w 110"/>
                <a:gd name="T67" fmla="*/ 3613543 h 200"/>
                <a:gd name="T68" fmla="*/ 2894074 w 110"/>
                <a:gd name="T69" fmla="*/ 3120253 h 200"/>
                <a:gd name="T70" fmla="*/ 2737509 w 110"/>
                <a:gd name="T71" fmla="*/ 2758891 h 200"/>
                <a:gd name="T72" fmla="*/ 2519149 w 110"/>
                <a:gd name="T73" fmla="*/ 3120253 h 200"/>
                <a:gd name="T74" fmla="*/ 2226950 w 110"/>
                <a:gd name="T75" fmla="*/ 2021183 h 200"/>
                <a:gd name="T76" fmla="*/ 1001619 w 110"/>
                <a:gd name="T77" fmla="*/ 1007190 h 200"/>
                <a:gd name="T78" fmla="*/ 518022 w 110"/>
                <a:gd name="T79" fmla="*/ 646057 h 200"/>
                <a:gd name="T80" fmla="*/ 359353 w 110"/>
                <a:gd name="T81" fmla="*/ 0 h 200"/>
                <a:gd name="T82" fmla="*/ 0 w 110"/>
                <a:gd name="T83" fmla="*/ 520572 h 200"/>
                <a:gd name="T84" fmla="*/ 642188 w 110"/>
                <a:gd name="T85" fmla="*/ 1007190 h 200"/>
                <a:gd name="T86" fmla="*/ 1224416 w 110"/>
                <a:gd name="T87" fmla="*/ 2758891 h 200"/>
                <a:gd name="T88" fmla="*/ 2226950 w 110"/>
                <a:gd name="T89" fmla="*/ 5293624 h 200"/>
                <a:gd name="T90" fmla="*/ 3587761 w 110"/>
                <a:gd name="T91" fmla="*/ 8052768 h 200"/>
                <a:gd name="T92" fmla="*/ 4745295 w 110"/>
                <a:gd name="T93" fmla="*/ 9918181 h 200"/>
                <a:gd name="T94" fmla="*/ 5468946 w 110"/>
                <a:gd name="T95" fmla="*/ 11797320 h 200"/>
                <a:gd name="T96" fmla="*/ 7331962 w 110"/>
                <a:gd name="T97" fmla="*/ 14910537 h 200"/>
                <a:gd name="T98" fmla="*/ 8337928 w 110"/>
                <a:gd name="T99" fmla="*/ 16597660 h 200"/>
                <a:gd name="T100" fmla="*/ 9857891 w 110"/>
                <a:gd name="T101" fmla="*/ 18683436 h 200"/>
                <a:gd name="T102" fmla="*/ 13226488 w 110"/>
                <a:gd name="T103" fmla="*/ 26203841 h 200"/>
                <a:gd name="T104" fmla="*/ 14444517 w 110"/>
                <a:gd name="T105" fmla="*/ 28236558 h 200"/>
                <a:gd name="T106" fmla="*/ 18179472 w 110"/>
                <a:gd name="T107" fmla="*/ 33374662 h 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151">
              <a:extLst>
                <a:ext uri="{FF2B5EF4-FFF2-40B4-BE49-F238E27FC236}">
                  <a16:creationId xmlns:a16="http://schemas.microsoft.com/office/drawing/2014/main" id="{1938AFF8-F53F-C642-A525-708D5BFC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16452103 w 110"/>
                <a:gd name="T1" fmla="*/ 29974970 h 201"/>
                <a:gd name="T2" fmla="*/ 15964170 w 110"/>
                <a:gd name="T3" fmla="*/ 28975045 h 201"/>
                <a:gd name="T4" fmla="*/ 15293852 w 110"/>
                <a:gd name="T5" fmla="*/ 26726938 h 201"/>
                <a:gd name="T6" fmla="*/ 15075559 w 110"/>
                <a:gd name="T7" fmla="*/ 26085117 h 201"/>
                <a:gd name="T8" fmla="*/ 13595138 w 110"/>
                <a:gd name="T9" fmla="*/ 23881079 h 201"/>
                <a:gd name="T10" fmla="*/ 13067817 w 110"/>
                <a:gd name="T11" fmla="*/ 23233181 h 201"/>
                <a:gd name="T12" fmla="*/ 12593516 w 110"/>
                <a:gd name="T13" fmla="*/ 21876215 h 201"/>
                <a:gd name="T14" fmla="*/ 11859085 w 110"/>
                <a:gd name="T15" fmla="*/ 20989127 h 201"/>
                <a:gd name="T16" fmla="*/ 11594031 w 110"/>
                <a:gd name="T17" fmla="*/ 20359840 h 201"/>
                <a:gd name="T18" fmla="*/ 11594031 w 110"/>
                <a:gd name="T19" fmla="*/ 19653394 h 201"/>
                <a:gd name="T20" fmla="*/ 11063903 w 110"/>
                <a:gd name="T21" fmla="*/ 18626402 h 201"/>
                <a:gd name="T22" fmla="*/ 10705431 w 110"/>
                <a:gd name="T23" fmla="*/ 17931685 h 201"/>
                <a:gd name="T24" fmla="*/ 10341119 w 110"/>
                <a:gd name="T25" fmla="*/ 16931876 h 201"/>
                <a:gd name="T26" fmla="*/ 9698929 w 110"/>
                <a:gd name="T27" fmla="*/ 16405363 h 201"/>
                <a:gd name="T28" fmla="*/ 9339498 w 110"/>
                <a:gd name="T29" fmla="*/ 15265739 h 201"/>
                <a:gd name="T30" fmla="*/ 8337928 w 110"/>
                <a:gd name="T31" fmla="*/ 14258812 h 201"/>
                <a:gd name="T32" fmla="*/ 8337928 w 110"/>
                <a:gd name="T33" fmla="*/ 13559499 h 201"/>
                <a:gd name="T34" fmla="*/ 7962141 w 110"/>
                <a:gd name="T35" fmla="*/ 13043091 h 201"/>
                <a:gd name="T36" fmla="*/ 7471979 w 110"/>
                <a:gd name="T37" fmla="*/ 12552816 h 201"/>
                <a:gd name="T38" fmla="*/ 7471979 w 110"/>
                <a:gd name="T39" fmla="*/ 12412899 h 201"/>
                <a:gd name="T40" fmla="*/ 7331962 w 110"/>
                <a:gd name="T41" fmla="*/ 12043129 h 201"/>
                <a:gd name="T42" fmla="*/ 6470476 w 110"/>
                <a:gd name="T43" fmla="*/ 10190090 h 201"/>
                <a:gd name="T44" fmla="*/ 6111142 w 110"/>
                <a:gd name="T45" fmla="*/ 9304773 h 201"/>
                <a:gd name="T46" fmla="*/ 5751789 w 110"/>
                <a:gd name="T47" fmla="*/ 8833967 h 201"/>
                <a:gd name="T48" fmla="*/ 4745295 w 110"/>
                <a:gd name="T49" fmla="*/ 7587934 h 201"/>
                <a:gd name="T50" fmla="*/ 4375089 w 110"/>
                <a:gd name="T51" fmla="*/ 7316749 h 201"/>
                <a:gd name="T52" fmla="*/ 4375089 w 110"/>
                <a:gd name="T53" fmla="*/ 6583273 h 201"/>
                <a:gd name="T54" fmla="*/ 4593543 w 110"/>
                <a:gd name="T55" fmla="*/ 5942347 h 201"/>
                <a:gd name="T56" fmla="*/ 4234849 w 110"/>
                <a:gd name="T57" fmla="*/ 5583556 h 201"/>
                <a:gd name="T58" fmla="*/ 4234849 w 110"/>
                <a:gd name="T59" fmla="*/ 5096145 h 201"/>
                <a:gd name="T60" fmla="*/ 3895705 w 110"/>
                <a:gd name="T61" fmla="*/ 5096145 h 201"/>
                <a:gd name="T62" fmla="*/ 3101984 w 110"/>
                <a:gd name="T63" fmla="*/ 4362575 h 201"/>
                <a:gd name="T64" fmla="*/ 3101984 w 110"/>
                <a:gd name="T65" fmla="*/ 3738163 h 201"/>
                <a:gd name="T66" fmla="*/ 2894074 w 110"/>
                <a:gd name="T67" fmla="*/ 3738163 h 201"/>
                <a:gd name="T68" fmla="*/ 2894074 w 110"/>
                <a:gd name="T69" fmla="*/ 3210894 h 201"/>
                <a:gd name="T70" fmla="*/ 2519149 w 110"/>
                <a:gd name="T71" fmla="*/ 2514551 h 201"/>
                <a:gd name="T72" fmla="*/ 2226950 w 110"/>
                <a:gd name="T73" fmla="*/ 3210894 h 201"/>
                <a:gd name="T74" fmla="*/ 2226950 w 110"/>
                <a:gd name="T75" fmla="*/ 2004970 h 201"/>
                <a:gd name="T76" fmla="*/ 642188 w 110"/>
                <a:gd name="T77" fmla="*/ 1222886 h 201"/>
                <a:gd name="T78" fmla="*/ 359353 w 110"/>
                <a:gd name="T79" fmla="*/ 999806 h 201"/>
                <a:gd name="T80" fmla="*/ 0 w 110"/>
                <a:gd name="T81" fmla="*/ 0 h 201"/>
                <a:gd name="T82" fmla="*/ 0 w 110"/>
                <a:gd name="T83" fmla="*/ 640792 h 201"/>
                <a:gd name="T84" fmla="*/ 642188 w 110"/>
                <a:gd name="T85" fmla="*/ 1222886 h 201"/>
                <a:gd name="T86" fmla="*/ 849380 w 110"/>
                <a:gd name="T87" fmla="*/ 2889905 h 201"/>
                <a:gd name="T88" fmla="*/ 2226950 w 110"/>
                <a:gd name="T89" fmla="*/ 5455002 h 201"/>
                <a:gd name="T90" fmla="*/ 3587761 w 110"/>
                <a:gd name="T91" fmla="*/ 7946930 h 201"/>
                <a:gd name="T92" fmla="*/ 4593543 w 110"/>
                <a:gd name="T93" fmla="*/ 10190090 h 201"/>
                <a:gd name="T94" fmla="*/ 5263700 w 110"/>
                <a:gd name="T95" fmla="*/ 12043129 h 201"/>
                <a:gd name="T96" fmla="*/ 7331962 w 110"/>
                <a:gd name="T97" fmla="*/ 15046783 h 201"/>
                <a:gd name="T98" fmla="*/ 8337928 w 110"/>
                <a:gd name="T99" fmla="*/ 16621521 h 201"/>
                <a:gd name="T100" fmla="*/ 9698929 w 110"/>
                <a:gd name="T101" fmla="*/ 18780058 h 201"/>
                <a:gd name="T102" fmla="*/ 13226488 w 110"/>
                <a:gd name="T103" fmla="*/ 26236663 h 201"/>
                <a:gd name="T104" fmla="*/ 14603198 w 110"/>
                <a:gd name="T105" fmla="*/ 28308625 h 201"/>
                <a:gd name="T106" fmla="*/ 18331506 w 110"/>
                <a:gd name="T107" fmla="*/ 33401525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152">
              <a:extLst>
                <a:ext uri="{FF2B5EF4-FFF2-40B4-BE49-F238E27FC236}">
                  <a16:creationId xmlns:a16="http://schemas.microsoft.com/office/drawing/2014/main" id="{654007A8-E890-0143-B930-530CE3C6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1606"/>
              <a:ext cx="61" cy="2470"/>
            </a:xfrm>
            <a:custGeom>
              <a:avLst/>
              <a:gdLst>
                <a:gd name="T0" fmla="*/ 6096950 w 25"/>
                <a:gd name="T1" fmla="*/ 0 h 1046"/>
                <a:gd name="T2" fmla="*/ 4451370 w 25"/>
                <a:gd name="T3" fmla="*/ 86818748 h 1046"/>
                <a:gd name="T4" fmla="*/ 6642241 w 25"/>
                <a:gd name="T5" fmla="*/ 175340764 h 1046"/>
                <a:gd name="T6" fmla="*/ 1075618 w 25"/>
                <a:gd name="T7" fmla="*/ 175340764 h 1046"/>
                <a:gd name="T8" fmla="*/ 2940019 w 25"/>
                <a:gd name="T9" fmla="*/ 127066120 h 1046"/>
                <a:gd name="T10" fmla="*/ 0 w 25"/>
                <a:gd name="T11" fmla="*/ 40037635 h 1046"/>
                <a:gd name="T12" fmla="*/ 2192616 w 25"/>
                <a:gd name="T13" fmla="*/ 0 h 1046"/>
                <a:gd name="T14" fmla="*/ 6096950 w 25"/>
                <a:gd name="T15" fmla="*/ 0 h 1046"/>
                <a:gd name="T16" fmla="*/ 6096950 w 25"/>
                <a:gd name="T17" fmla="*/ 0 h 10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7" name="Group 50">
            <a:extLst>
              <a:ext uri="{FF2B5EF4-FFF2-40B4-BE49-F238E27FC236}">
                <a16:creationId xmlns:a16="http://schemas.microsoft.com/office/drawing/2014/main" id="{4F0AC753-0D7D-FB42-90D6-EA3FC5C59C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14013" y="2438400"/>
            <a:ext cx="1484312" cy="2195513"/>
            <a:chOff x="3369" y="1563"/>
            <a:chExt cx="940" cy="1390"/>
          </a:xfrm>
        </p:grpSpPr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F9D1799E-60D5-8A47-8100-35BB3EA8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14323397 w 81"/>
                <a:gd name="T1" fmla="*/ 11817869 h 90"/>
                <a:gd name="T2" fmla="*/ 7767910 w 81"/>
                <a:gd name="T3" fmla="*/ 1113796 h 90"/>
                <a:gd name="T4" fmla="*/ 0 w 81"/>
                <a:gd name="T5" fmla="*/ 3355585 h 90"/>
                <a:gd name="T6" fmla="*/ 3739447 w 81"/>
                <a:gd name="T7" fmla="*/ 3096814 h 90"/>
                <a:gd name="T8" fmla="*/ 9414248 w 81"/>
                <a:gd name="T9" fmla="*/ 12311766 h 90"/>
                <a:gd name="T10" fmla="*/ 14323397 w 81"/>
                <a:gd name="T11" fmla="*/ 11817869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52">
              <a:extLst>
                <a:ext uri="{FF2B5EF4-FFF2-40B4-BE49-F238E27FC236}">
                  <a16:creationId xmlns:a16="http://schemas.microsoft.com/office/drawing/2014/main" id="{040F16E0-D451-4A45-AF01-BF4EB8DB2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1733876 w 7"/>
                <a:gd name="T1" fmla="*/ 330105 h 7"/>
                <a:gd name="T2" fmla="*/ 1005489 w 7"/>
                <a:gd name="T3" fmla="*/ 754526 h 7"/>
                <a:gd name="T4" fmla="*/ 0 w 7"/>
                <a:gd name="T5" fmla="*/ 330105 h 7"/>
                <a:gd name="T6" fmla="*/ 1005489 w 7"/>
                <a:gd name="T7" fmla="*/ 0 h 7"/>
                <a:gd name="T8" fmla="*/ 1733876 w 7"/>
                <a:gd name="T9" fmla="*/ 330105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53">
              <a:extLst>
                <a:ext uri="{FF2B5EF4-FFF2-40B4-BE49-F238E27FC236}">
                  <a16:creationId xmlns:a16="http://schemas.microsoft.com/office/drawing/2014/main" id="{0E9C2714-C488-9343-8441-CB7C32286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889"/>
              <a:ext cx="17" cy="31"/>
            </a:xfrm>
            <a:custGeom>
              <a:avLst/>
              <a:gdLst>
                <a:gd name="T0" fmla="*/ 0 w 11"/>
                <a:gd name="T1" fmla="*/ 2497889 h 13"/>
                <a:gd name="T2" fmla="*/ 3521 w 11"/>
                <a:gd name="T3" fmla="*/ 0 h 13"/>
                <a:gd name="T4" fmla="*/ 0 w 11"/>
                <a:gd name="T5" fmla="*/ 2497889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54">
              <a:extLst>
                <a:ext uri="{FF2B5EF4-FFF2-40B4-BE49-F238E27FC236}">
                  <a16:creationId xmlns:a16="http://schemas.microsoft.com/office/drawing/2014/main" id="{22CB2687-3377-B342-A630-B8D0E3329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727531 w 12"/>
                <a:gd name="T1" fmla="*/ 3132559 h 15"/>
                <a:gd name="T2" fmla="*/ 0 w 12"/>
                <a:gd name="T3" fmla="*/ 0 h 15"/>
                <a:gd name="T4" fmla="*/ 727531 w 12"/>
                <a:gd name="T5" fmla="*/ 3132559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55">
              <a:extLst>
                <a:ext uri="{FF2B5EF4-FFF2-40B4-BE49-F238E27FC236}">
                  <a16:creationId xmlns:a16="http://schemas.microsoft.com/office/drawing/2014/main" id="{6E4FEDFA-97C0-2D4A-82F5-C5AB1C4AA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11940595 h 89"/>
                <a:gd name="T2" fmla="*/ 6054327 w 81"/>
                <a:gd name="T3" fmla="*/ 1187338 h 89"/>
                <a:gd name="T4" fmla="*/ 13297750 w 81"/>
                <a:gd name="T5" fmla="*/ 3305129 h 89"/>
                <a:gd name="T6" fmla="*/ 9810831 w 81"/>
                <a:gd name="T7" fmla="*/ 2951732 h 89"/>
                <a:gd name="T8" fmla="*/ 4613765 w 81"/>
                <a:gd name="T9" fmla="*/ 12570973 h 89"/>
                <a:gd name="T10" fmla="*/ 0 w 81"/>
                <a:gd name="T11" fmla="*/ 11940595 h 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56">
              <a:extLst>
                <a:ext uri="{FF2B5EF4-FFF2-40B4-BE49-F238E27FC236}">
                  <a16:creationId xmlns:a16="http://schemas.microsoft.com/office/drawing/2014/main" id="{A46CA119-5A79-BD4B-8ACB-08ACAB2CE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771519 h 8"/>
                <a:gd name="T2" fmla="*/ 771519 w 8"/>
                <a:gd name="T3" fmla="*/ 1449567 h 8"/>
                <a:gd name="T4" fmla="*/ 1449567 w 8"/>
                <a:gd name="T5" fmla="*/ 937382 h 8"/>
                <a:gd name="T6" fmla="*/ 937382 w 8"/>
                <a:gd name="T7" fmla="*/ 0 h 8"/>
                <a:gd name="T8" fmla="*/ 0 w 8"/>
                <a:gd name="T9" fmla="*/ 771519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57">
              <a:extLst>
                <a:ext uri="{FF2B5EF4-FFF2-40B4-BE49-F238E27FC236}">
                  <a16:creationId xmlns:a16="http://schemas.microsoft.com/office/drawing/2014/main" id="{3942DAF4-3462-A742-BA58-E52FC9112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850999 w 11"/>
                <a:gd name="T1" fmla="*/ 2297663 h 14"/>
                <a:gd name="T2" fmla="*/ 518022 w 11"/>
                <a:gd name="T3" fmla="*/ 0 h 14"/>
                <a:gd name="T4" fmla="*/ 1850999 w 11"/>
                <a:gd name="T5" fmla="*/ 2297663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58">
              <a:extLst>
                <a:ext uri="{FF2B5EF4-FFF2-40B4-BE49-F238E27FC236}">
                  <a16:creationId xmlns:a16="http://schemas.microsoft.com/office/drawing/2014/main" id="{0D1E1143-9CA5-5C4A-8DF7-9E4B8033F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1224416 w 11"/>
                <a:gd name="T1" fmla="*/ 3132559 h 15"/>
                <a:gd name="T2" fmla="*/ 1850999 w 11"/>
                <a:gd name="T3" fmla="*/ 0 h 15"/>
                <a:gd name="T4" fmla="*/ 1224416 w 11"/>
                <a:gd name="T5" fmla="*/ 3132559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59">
              <a:extLst>
                <a:ext uri="{FF2B5EF4-FFF2-40B4-BE49-F238E27FC236}">
                  <a16:creationId xmlns:a16="http://schemas.microsoft.com/office/drawing/2014/main" id="{96E8BE60-2540-EF4A-B19F-A4B81AA17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8767533 w 59"/>
                <a:gd name="T1" fmla="*/ 143977 h 40"/>
                <a:gd name="T2" fmla="*/ 1047478 w 59"/>
                <a:gd name="T3" fmla="*/ 1387682 h 40"/>
                <a:gd name="T4" fmla="*/ 3921127 w 59"/>
                <a:gd name="T5" fmla="*/ 1868516 h 40"/>
                <a:gd name="T6" fmla="*/ 0 w 59"/>
                <a:gd name="T7" fmla="*/ 4391013 h 40"/>
                <a:gd name="T8" fmla="*/ 5223459 w 59"/>
                <a:gd name="T9" fmla="*/ 3261053 h 40"/>
                <a:gd name="T10" fmla="*/ 2711681 w 59"/>
                <a:gd name="T11" fmla="*/ 6266275 h 40"/>
                <a:gd name="T12" fmla="*/ 8767533 w 59"/>
                <a:gd name="T13" fmla="*/ 3945678 h 40"/>
                <a:gd name="T14" fmla="*/ 8635812 w 59"/>
                <a:gd name="T15" fmla="*/ 795113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60">
              <a:extLst>
                <a:ext uri="{FF2B5EF4-FFF2-40B4-BE49-F238E27FC236}">
                  <a16:creationId xmlns:a16="http://schemas.microsoft.com/office/drawing/2014/main" id="{3F71A9AF-3DFF-C54A-A7F7-4869C4D3F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1352662 w 58"/>
                <a:gd name="T1" fmla="*/ 338346 h 40"/>
                <a:gd name="T2" fmla="*/ 8775618 w 58"/>
                <a:gd name="T3" fmla="*/ 1387682 h 40"/>
                <a:gd name="T4" fmla="*/ 5914947 w 58"/>
                <a:gd name="T5" fmla="*/ 1868516 h 40"/>
                <a:gd name="T6" fmla="*/ 9768920 w 58"/>
                <a:gd name="T7" fmla="*/ 4391013 h 40"/>
                <a:gd name="T8" fmla="*/ 4698972 w 58"/>
                <a:gd name="T9" fmla="*/ 3261053 h 40"/>
                <a:gd name="T10" fmla="*/ 7267904 w 58"/>
                <a:gd name="T11" fmla="*/ 6266275 h 40"/>
                <a:gd name="T12" fmla="*/ 1352662 w 58"/>
                <a:gd name="T13" fmla="*/ 3945678 h 40"/>
                <a:gd name="T14" fmla="*/ 1508968 w 58"/>
                <a:gd name="T15" fmla="*/ 795113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61">
              <a:extLst>
                <a:ext uri="{FF2B5EF4-FFF2-40B4-BE49-F238E27FC236}">
                  <a16:creationId xmlns:a16="http://schemas.microsoft.com/office/drawing/2014/main" id="{CB15D725-CBE7-F741-8BCB-6423EC777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5" y="2414"/>
              <a:ext cx="55" cy="539"/>
            </a:xfrm>
            <a:custGeom>
              <a:avLst/>
              <a:gdLst>
                <a:gd name="T0" fmla="*/ 114 w 52"/>
                <a:gd name="T1" fmla="*/ 0 h 368"/>
                <a:gd name="T2" fmla="*/ 94 w 52"/>
                <a:gd name="T3" fmla="*/ 76929 h 368"/>
                <a:gd name="T4" fmla="*/ 0 w 52"/>
                <a:gd name="T5" fmla="*/ 76929 h 368"/>
                <a:gd name="T6" fmla="*/ 5 w 52"/>
                <a:gd name="T7" fmla="*/ 5468 h 368"/>
                <a:gd name="T8" fmla="*/ 114 w 52"/>
                <a:gd name="T9" fmla="*/ 0 h 368"/>
                <a:gd name="T10" fmla="*/ 114 w 52"/>
                <a:gd name="T11" fmla="*/ 0 h 368"/>
                <a:gd name="T12" fmla="*/ 114 w 52"/>
                <a:gd name="T13" fmla="*/ 0 h 3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62">
              <a:extLst>
                <a:ext uri="{FF2B5EF4-FFF2-40B4-BE49-F238E27FC236}">
                  <a16:creationId xmlns:a16="http://schemas.microsoft.com/office/drawing/2014/main" id="{560AD4E3-E6FF-E04B-89A2-070844CD9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388"/>
              <a:ext cx="313" cy="153"/>
            </a:xfrm>
            <a:custGeom>
              <a:avLst/>
              <a:gdLst>
                <a:gd name="T0" fmla="*/ 26972819 w 129"/>
                <a:gd name="T1" fmla="*/ 1415245 h 65"/>
                <a:gd name="T2" fmla="*/ 31097030 w 129"/>
                <a:gd name="T3" fmla="*/ 6881337 h 65"/>
                <a:gd name="T4" fmla="*/ 27983486 w 129"/>
                <a:gd name="T5" fmla="*/ 5321495 h 65"/>
                <a:gd name="T6" fmla="*/ 27695130 w 129"/>
                <a:gd name="T7" fmla="*/ 9314228 h 65"/>
                <a:gd name="T8" fmla="*/ 24576661 w 129"/>
                <a:gd name="T9" fmla="*/ 7091552 h 65"/>
                <a:gd name="T10" fmla="*/ 23317770 w 129"/>
                <a:gd name="T11" fmla="*/ 10066513 h 65"/>
                <a:gd name="T12" fmla="*/ 22029013 w 129"/>
                <a:gd name="T13" fmla="*/ 5935979 h 65"/>
                <a:gd name="T14" fmla="*/ 18910341 w 129"/>
                <a:gd name="T15" fmla="*/ 10274668 h 65"/>
                <a:gd name="T16" fmla="*/ 18190461 w 129"/>
                <a:gd name="T17" fmla="*/ 6734384 h 65"/>
                <a:gd name="T18" fmla="*/ 13451507 w 129"/>
                <a:gd name="T19" fmla="*/ 10412479 h 65"/>
                <a:gd name="T20" fmla="*/ 13451507 w 129"/>
                <a:gd name="T21" fmla="*/ 6281952 h 65"/>
                <a:gd name="T22" fmla="*/ 10274540 w 129"/>
                <a:gd name="T23" fmla="*/ 8650898 h 65"/>
                <a:gd name="T24" fmla="*/ 8784789 w 129"/>
                <a:gd name="T25" fmla="*/ 5446002 h 65"/>
                <a:gd name="T26" fmla="*/ 3960753 w 129"/>
                <a:gd name="T27" fmla="*/ 9106056 h 65"/>
                <a:gd name="T28" fmla="*/ 4462679 w 129"/>
                <a:gd name="T29" fmla="*/ 4484821 h 65"/>
                <a:gd name="T30" fmla="*/ 204010 w 129"/>
                <a:gd name="T31" fmla="*/ 6881337 h 65"/>
                <a:gd name="T32" fmla="*/ 3960753 w 129"/>
                <a:gd name="T33" fmla="*/ 3331269 h 65"/>
                <a:gd name="T34" fmla="*/ 17156338 w 129"/>
                <a:gd name="T35" fmla="*/ 0 h 65"/>
                <a:gd name="T36" fmla="*/ 26972819 w 129"/>
                <a:gd name="T37" fmla="*/ 1415245 h 65"/>
                <a:gd name="T38" fmla="*/ 26972819 w 129"/>
                <a:gd name="T39" fmla="*/ 1415245 h 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63">
              <a:extLst>
                <a:ext uri="{FF2B5EF4-FFF2-40B4-BE49-F238E27FC236}">
                  <a16:creationId xmlns:a16="http://schemas.microsoft.com/office/drawing/2014/main" id="{305185A2-ACAD-914C-9ABD-FC3E4ABD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2073"/>
              <a:ext cx="758" cy="380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schemeClr val="accent6"/>
                </a:solidFill>
                <a:latin typeface="+mn-lt"/>
                <a:cs typeface="+mn-cs"/>
              </a:endParaRPr>
            </a:p>
          </p:txBody>
        </p:sp>
        <p:sp>
          <p:nvSpPr>
            <p:cNvPr id="271" name="Freeform 64">
              <a:extLst>
                <a:ext uri="{FF2B5EF4-FFF2-40B4-BE49-F238E27FC236}">
                  <a16:creationId xmlns:a16="http://schemas.microsoft.com/office/drawing/2014/main" id="{21B31D0A-95A8-C743-9109-12E1FCDD7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1828"/>
              <a:ext cx="309" cy="304"/>
            </a:xfrm>
            <a:custGeom>
              <a:avLst/>
              <a:gdLst>
                <a:gd name="T0" fmla="*/ 16009913 w 127"/>
                <a:gd name="T1" fmla="*/ 475491 h 129"/>
                <a:gd name="T2" fmla="*/ 30550582 w 127"/>
                <a:gd name="T3" fmla="*/ 10591680 h 129"/>
                <a:gd name="T4" fmla="*/ 725873 w 127"/>
                <a:gd name="T5" fmla="*/ 9945497 h 129"/>
                <a:gd name="T6" fmla="*/ 16009913 w 127"/>
                <a:gd name="T7" fmla="*/ 475491 h 1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65">
              <a:extLst>
                <a:ext uri="{FF2B5EF4-FFF2-40B4-BE49-F238E27FC236}">
                  <a16:creationId xmlns:a16="http://schemas.microsoft.com/office/drawing/2014/main" id="{6FBCA7BF-A225-8F4F-8965-BA41A3AB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043"/>
              <a:ext cx="320" cy="115"/>
            </a:xfrm>
            <a:custGeom>
              <a:avLst/>
              <a:gdLst>
                <a:gd name="T0" fmla="*/ 20073215 w 132"/>
                <a:gd name="T1" fmla="*/ 0 h 49"/>
                <a:gd name="T2" fmla="*/ 30775818 w 132"/>
                <a:gd name="T3" fmla="*/ 4126371 h 49"/>
                <a:gd name="T4" fmla="*/ 22790577 w 132"/>
                <a:gd name="T5" fmla="*/ 2961909 h 49"/>
                <a:gd name="T6" fmla="*/ 22447132 w 132"/>
                <a:gd name="T7" fmla="*/ 7544495 h 49"/>
                <a:gd name="T8" fmla="*/ 16692211 w 132"/>
                <a:gd name="T9" fmla="*/ 3214611 h 49"/>
                <a:gd name="T10" fmla="*/ 11370856 w 132"/>
                <a:gd name="T11" fmla="*/ 7209122 h 49"/>
                <a:gd name="T12" fmla="*/ 9199903 w 132"/>
                <a:gd name="T13" fmla="*/ 2758672 h 49"/>
                <a:gd name="T14" fmla="*/ 0 w 132"/>
                <a:gd name="T15" fmla="*/ 4001221 h 49"/>
                <a:gd name="T16" fmla="*/ 11862439 w 132"/>
                <a:gd name="T17" fmla="*/ 0 h 49"/>
                <a:gd name="T18" fmla="*/ 20073215 w 132"/>
                <a:gd name="T19" fmla="*/ 0 h 49"/>
                <a:gd name="T20" fmla="*/ 20073215 w 132"/>
                <a:gd name="T21" fmla="*/ 0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66">
              <a:extLst>
                <a:ext uri="{FF2B5EF4-FFF2-40B4-BE49-F238E27FC236}">
                  <a16:creationId xmlns:a16="http://schemas.microsoft.com/office/drawing/2014/main" id="{84C5A458-0AF5-DC44-979F-E030447B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" y="2376"/>
              <a:ext cx="348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74" name="Freeform 67">
              <a:extLst>
                <a:ext uri="{FF2B5EF4-FFF2-40B4-BE49-F238E27FC236}">
                  <a16:creationId xmlns:a16="http://schemas.microsoft.com/office/drawing/2014/main" id="{7733162C-B05A-3C44-BC2F-DBCB23653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" y="1563"/>
              <a:ext cx="377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schemeClr val="accent6"/>
                </a:solidFill>
                <a:latin typeface="+mn-lt"/>
                <a:cs typeface="+mn-cs"/>
              </a:endParaRPr>
            </a:p>
          </p:txBody>
        </p:sp>
        <p:sp>
          <p:nvSpPr>
            <p:cNvPr id="275" name="Freeform 68">
              <a:extLst>
                <a:ext uri="{FF2B5EF4-FFF2-40B4-BE49-F238E27FC236}">
                  <a16:creationId xmlns:a16="http://schemas.microsoft.com/office/drawing/2014/main" id="{F9EC3392-6EC6-DC46-AF31-F46AE8FE5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3468116 w 28"/>
                <a:gd name="T1" fmla="*/ 0 h 17"/>
                <a:gd name="T2" fmla="*/ 2145219 w 28"/>
                <a:gd name="T3" fmla="*/ 2705584 h 17"/>
                <a:gd name="T4" fmla="*/ 624197 w 28"/>
                <a:gd name="T5" fmla="*/ 0 h 17"/>
                <a:gd name="T6" fmla="*/ 2446401 w 28"/>
                <a:gd name="T7" fmla="*/ 1898558 h 17"/>
                <a:gd name="T8" fmla="*/ 3468116 w 28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69">
              <a:extLst>
                <a:ext uri="{FF2B5EF4-FFF2-40B4-BE49-F238E27FC236}">
                  <a16:creationId xmlns:a16="http://schemas.microsoft.com/office/drawing/2014/main" id="{92DE451A-AF0C-504E-B15B-E0F495275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1920"/>
              <a:ext cx="59" cy="40"/>
            </a:xfrm>
            <a:custGeom>
              <a:avLst/>
              <a:gdLst>
                <a:gd name="T0" fmla="*/ 1896845 w 26"/>
                <a:gd name="T1" fmla="*/ 0 h 17"/>
                <a:gd name="T2" fmla="*/ 1132809 w 26"/>
                <a:gd name="T3" fmla="*/ 2705584 h 17"/>
                <a:gd name="T4" fmla="*/ 296827 w 26"/>
                <a:gd name="T5" fmla="*/ 0 h 17"/>
                <a:gd name="T6" fmla="*/ 1263558 w 26"/>
                <a:gd name="T7" fmla="*/ 1898558 h 17"/>
                <a:gd name="T8" fmla="*/ 1896845 w 2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70">
              <a:extLst>
                <a:ext uri="{FF2B5EF4-FFF2-40B4-BE49-F238E27FC236}">
                  <a16:creationId xmlns:a16="http://schemas.microsoft.com/office/drawing/2014/main" id="{07991397-58EF-7144-BCEB-F3F007935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948"/>
              <a:ext cx="300" cy="130"/>
            </a:xfrm>
            <a:custGeom>
              <a:avLst/>
              <a:gdLst>
                <a:gd name="T0" fmla="*/ 0 w 123"/>
                <a:gd name="T1" fmla="*/ 2894074 h 55"/>
                <a:gd name="T2" fmla="*/ 10281732 w 123"/>
                <a:gd name="T3" fmla="*/ 8848689 h 55"/>
                <a:gd name="T4" fmla="*/ 29292856 w 123"/>
                <a:gd name="T5" fmla="*/ 5468946 h 55"/>
                <a:gd name="T6" fmla="*/ 31110024 w 123"/>
                <a:gd name="T7" fmla="*/ 0 h 55"/>
                <a:gd name="T8" fmla="*/ 23437763 w 123"/>
                <a:gd name="T9" fmla="*/ 7112548 h 55"/>
                <a:gd name="T10" fmla="*/ 7361559 w 123"/>
                <a:gd name="T11" fmla="*/ 6960505 h 55"/>
                <a:gd name="T12" fmla="*/ 0 w 123"/>
                <a:gd name="T13" fmla="*/ 2894074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71">
              <a:extLst>
                <a:ext uri="{FF2B5EF4-FFF2-40B4-BE49-F238E27FC236}">
                  <a16:creationId xmlns:a16="http://schemas.microsoft.com/office/drawing/2014/main" id="{A0A347E2-0453-6D49-A63F-2E39CE34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13077488 w 83"/>
                <a:gd name="T1" fmla="*/ 672561 h 12"/>
                <a:gd name="T2" fmla="*/ 6670270 w 83"/>
                <a:gd name="T3" fmla="*/ 1625356 h 12"/>
                <a:gd name="T4" fmla="*/ 840356 w 83"/>
                <a:gd name="T5" fmla="*/ 0 h 12"/>
                <a:gd name="T6" fmla="*/ 0 w 83"/>
                <a:gd name="T7" fmla="*/ 0 h 12"/>
                <a:gd name="T8" fmla="*/ 6519572 w 83"/>
                <a:gd name="T9" fmla="*/ 2772543 h 12"/>
                <a:gd name="T10" fmla="*/ 13917868 w 83"/>
                <a:gd name="T11" fmla="*/ 1147259 h 12"/>
                <a:gd name="T12" fmla="*/ 13077488 w 83"/>
                <a:gd name="T13" fmla="*/ 672561 h 12"/>
                <a:gd name="T14" fmla="*/ 13077488 w 83"/>
                <a:gd name="T15" fmla="*/ 672561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72">
              <a:extLst>
                <a:ext uri="{FF2B5EF4-FFF2-40B4-BE49-F238E27FC236}">
                  <a16:creationId xmlns:a16="http://schemas.microsoft.com/office/drawing/2014/main" id="{CCAE9D20-A455-7F4D-9D00-042E5200E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710068 w 25"/>
                <a:gd name="T1" fmla="*/ 830823 h 23"/>
                <a:gd name="T2" fmla="*/ 3311366 w 25"/>
                <a:gd name="T3" fmla="*/ 1577025 h 23"/>
                <a:gd name="T4" fmla="*/ 2325664 w 25"/>
                <a:gd name="T5" fmla="*/ 4443680 h 23"/>
                <a:gd name="T6" fmla="*/ 1710068 w 25"/>
                <a:gd name="T7" fmla="*/ 830823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73">
              <a:extLst>
                <a:ext uri="{FF2B5EF4-FFF2-40B4-BE49-F238E27FC236}">
                  <a16:creationId xmlns:a16="http://schemas.microsoft.com/office/drawing/2014/main" id="{714C0C3B-E62C-0345-956B-611646156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2453810 w 21"/>
                <a:gd name="T1" fmla="*/ 152034 h 22"/>
                <a:gd name="T2" fmla="*/ 3946400 w 21"/>
                <a:gd name="T3" fmla="*/ 1517899 h 22"/>
                <a:gd name="T4" fmla="*/ 1322981 w 21"/>
                <a:gd name="T5" fmla="*/ 2894074 h 22"/>
                <a:gd name="T6" fmla="*/ 2453810 w 21"/>
                <a:gd name="T7" fmla="*/ 152034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74">
              <a:extLst>
                <a:ext uri="{FF2B5EF4-FFF2-40B4-BE49-F238E27FC236}">
                  <a16:creationId xmlns:a16="http://schemas.microsoft.com/office/drawing/2014/main" id="{B2DFCCC2-2F12-2D44-8FD3-31D40503B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2187"/>
              <a:ext cx="116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82" name="Freeform 75">
              <a:extLst>
                <a:ext uri="{FF2B5EF4-FFF2-40B4-BE49-F238E27FC236}">
                  <a16:creationId xmlns:a16="http://schemas.microsoft.com/office/drawing/2014/main" id="{39F067C9-7EBD-4B41-8876-881112EB1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83" name="Freeform 76">
              <a:extLst>
                <a:ext uri="{FF2B5EF4-FFF2-40B4-BE49-F238E27FC236}">
                  <a16:creationId xmlns:a16="http://schemas.microsoft.com/office/drawing/2014/main" id="{7CC55771-7669-B843-AEC9-F3587EF6F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84" name="Freeform 77">
              <a:extLst>
                <a:ext uri="{FF2B5EF4-FFF2-40B4-BE49-F238E27FC236}">
                  <a16:creationId xmlns:a16="http://schemas.microsoft.com/office/drawing/2014/main" id="{9B577221-6D5F-F948-8AB8-13F7550D5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" y="2116"/>
              <a:ext cx="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85" name="Freeform 78">
              <a:extLst>
                <a:ext uri="{FF2B5EF4-FFF2-40B4-BE49-F238E27FC236}">
                  <a16:creationId xmlns:a16="http://schemas.microsoft.com/office/drawing/2014/main" id="{16D29F42-E020-244B-8667-D722E8F94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1449567 w 8"/>
                <a:gd name="T1" fmla="*/ 713949 h 7"/>
                <a:gd name="T2" fmla="*/ 771519 w 8"/>
                <a:gd name="T3" fmla="*/ 1733876 h 7"/>
                <a:gd name="T4" fmla="*/ 0 w 8"/>
                <a:gd name="T5" fmla="*/ 713949 h 7"/>
                <a:gd name="T6" fmla="*/ 543457 w 8"/>
                <a:gd name="T7" fmla="*/ 0 h 7"/>
                <a:gd name="T8" fmla="*/ 1449567 w 8"/>
                <a:gd name="T9" fmla="*/ 713949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" name="Group 5">
            <a:extLst>
              <a:ext uri="{FF2B5EF4-FFF2-40B4-BE49-F238E27FC236}">
                <a16:creationId xmlns:a16="http://schemas.microsoft.com/office/drawing/2014/main" id="{6A108E3C-4261-4F4F-9879-CC55CD6D1A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88300" y="2989263"/>
            <a:ext cx="2439988" cy="3073400"/>
            <a:chOff x="2968" y="1107"/>
            <a:chExt cx="1736" cy="2188"/>
          </a:xfrm>
        </p:grpSpPr>
        <p:sp>
          <p:nvSpPr>
            <p:cNvPr id="287" name="Freeform 6">
              <a:extLst>
                <a:ext uri="{FF2B5EF4-FFF2-40B4-BE49-F238E27FC236}">
                  <a16:creationId xmlns:a16="http://schemas.microsoft.com/office/drawing/2014/main" id="{D4170D11-A840-514E-94FB-E7E550152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21249235 w 219"/>
                <a:gd name="T1" fmla="*/ 6829309 h 275"/>
                <a:gd name="T2" fmla="*/ 20393776 w 219"/>
                <a:gd name="T3" fmla="*/ 6474087 h 275"/>
                <a:gd name="T4" fmla="*/ 23491719 w 219"/>
                <a:gd name="T5" fmla="*/ 353814 h 275"/>
                <a:gd name="T6" fmla="*/ 20081597 w 219"/>
                <a:gd name="T7" fmla="*/ 5997959 h 275"/>
                <a:gd name="T8" fmla="*/ 17319030 w 219"/>
                <a:gd name="T9" fmla="*/ 0 h 275"/>
                <a:gd name="T10" fmla="*/ 19226351 w 219"/>
                <a:gd name="T11" fmla="*/ 6120266 h 275"/>
                <a:gd name="T12" fmla="*/ 0 w 219"/>
                <a:gd name="T13" fmla="*/ 12117639 h 275"/>
                <a:gd name="T14" fmla="*/ 10151397 w 219"/>
                <a:gd name="T15" fmla="*/ 11608852 h 275"/>
                <a:gd name="T16" fmla="*/ 24011067 w 219"/>
                <a:gd name="T17" fmla="*/ 39108367 h 275"/>
                <a:gd name="T18" fmla="*/ 37555026 w 219"/>
                <a:gd name="T19" fmla="*/ 38233817 h 275"/>
                <a:gd name="T20" fmla="*/ 21249235 w 219"/>
                <a:gd name="T21" fmla="*/ 6829309 h 27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Oval 7">
              <a:extLst>
                <a:ext uri="{FF2B5EF4-FFF2-40B4-BE49-F238E27FC236}">
                  <a16:creationId xmlns:a16="http://schemas.microsoft.com/office/drawing/2014/main" id="{7D1B1F42-14EF-5D40-90A1-D0DE9A3B3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" y="1551"/>
              <a:ext cx="46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latin typeface="Cambria" panose="02040503050406030204" pitchFamily="18" charset="0"/>
              </a:endParaRPr>
            </a:p>
          </p:txBody>
        </p:sp>
        <p:sp>
          <p:nvSpPr>
            <p:cNvPr id="289" name="Freeform 8">
              <a:extLst>
                <a:ext uri="{FF2B5EF4-FFF2-40B4-BE49-F238E27FC236}">
                  <a16:creationId xmlns:a16="http://schemas.microsoft.com/office/drawing/2014/main" id="{EACA90AB-AC86-8C4F-8009-1334B0A0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488"/>
              <a:ext cx="87" cy="807"/>
            </a:xfrm>
            <a:custGeom>
              <a:avLst/>
              <a:gdLst>
                <a:gd name="T0" fmla="*/ 0 w 97"/>
                <a:gd name="T1" fmla="*/ 0 h 673"/>
                <a:gd name="T2" fmla="*/ 4 w 97"/>
                <a:gd name="T3" fmla="*/ 8553 h 673"/>
                <a:gd name="T4" fmla="*/ 22 w 97"/>
                <a:gd name="T5" fmla="*/ 8553 h 673"/>
                <a:gd name="T6" fmla="*/ 18 w 97"/>
                <a:gd name="T7" fmla="*/ 588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9">
              <a:extLst>
                <a:ext uri="{FF2B5EF4-FFF2-40B4-BE49-F238E27FC236}">
                  <a16:creationId xmlns:a16="http://schemas.microsoft.com/office/drawing/2014/main" id="{DEB1F890-3686-4E46-B954-2EE212071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5943422 w 234"/>
                <a:gd name="T1" fmla="*/ 2894074 h 121"/>
                <a:gd name="T2" fmla="*/ 359039 w 234"/>
                <a:gd name="T3" fmla="*/ 13226488 h 121"/>
                <a:gd name="T4" fmla="*/ 4368312 w 234"/>
                <a:gd name="T5" fmla="*/ 10216093 h 121"/>
                <a:gd name="T6" fmla="*/ 4738811 w 234"/>
                <a:gd name="T7" fmla="*/ 18179472 h 121"/>
                <a:gd name="T8" fmla="*/ 8948795 w 234"/>
                <a:gd name="T9" fmla="*/ 13714586 h 121"/>
                <a:gd name="T10" fmla="*/ 10323404 w 234"/>
                <a:gd name="T11" fmla="*/ 19556143 h 121"/>
                <a:gd name="T12" fmla="*/ 12197365 w 234"/>
                <a:gd name="T13" fmla="*/ 11347610 h 121"/>
                <a:gd name="T14" fmla="*/ 15936236 w 234"/>
                <a:gd name="T15" fmla="*/ 19915525 h 121"/>
                <a:gd name="T16" fmla="*/ 17142629 w 234"/>
                <a:gd name="T17" fmla="*/ 12926600 h 121"/>
                <a:gd name="T18" fmla="*/ 22728262 w 234"/>
                <a:gd name="T19" fmla="*/ 20555652 h 121"/>
                <a:gd name="T20" fmla="*/ 22728262 w 234"/>
                <a:gd name="T21" fmla="*/ 12217180 h 121"/>
                <a:gd name="T22" fmla="*/ 26732826 w 234"/>
                <a:gd name="T23" fmla="*/ 16659947 h 121"/>
                <a:gd name="T24" fmla="*/ 28624896 w 234"/>
                <a:gd name="T25" fmla="*/ 10548439 h 121"/>
                <a:gd name="T26" fmla="*/ 34720263 w 234"/>
                <a:gd name="T27" fmla="*/ 17820031 h 121"/>
                <a:gd name="T28" fmla="*/ 34194150 w 234"/>
                <a:gd name="T29" fmla="*/ 8848689 h 121"/>
                <a:gd name="T30" fmla="*/ 39514811 w 234"/>
                <a:gd name="T31" fmla="*/ 13442879 h 121"/>
                <a:gd name="T32" fmla="*/ 34720263 w 234"/>
                <a:gd name="T33" fmla="*/ 6470476 h 121"/>
                <a:gd name="T34" fmla="*/ 18142914 w 234"/>
                <a:gd name="T35" fmla="*/ 0 h 121"/>
                <a:gd name="T36" fmla="*/ 5943422 w 234"/>
                <a:gd name="T37" fmla="*/ 2894074 h 121"/>
                <a:gd name="T38" fmla="*/ 5943422 w 234"/>
                <a:gd name="T39" fmla="*/ 2894074 h 12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0">
              <a:extLst>
                <a:ext uri="{FF2B5EF4-FFF2-40B4-BE49-F238E27FC236}">
                  <a16:creationId xmlns:a16="http://schemas.microsoft.com/office/drawing/2014/main" id="{E5ADC329-7B25-214F-8BE7-7E6801E37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96701011 w 600"/>
                <a:gd name="T1" fmla="*/ 996443 h 323"/>
                <a:gd name="T2" fmla="*/ 58938710 w 600"/>
                <a:gd name="T3" fmla="*/ 357932 h 323"/>
                <a:gd name="T4" fmla="*/ 41807345 w 600"/>
                <a:gd name="T5" fmla="*/ 0 h 323"/>
                <a:gd name="T6" fmla="*/ 21464976 w 600"/>
                <a:gd name="T7" fmla="*/ 1353690 h 323"/>
                <a:gd name="T8" fmla="*/ 3183860 w 600"/>
                <a:gd name="T9" fmla="*/ 2195897 h 323"/>
                <a:gd name="T10" fmla="*/ 2497422 w 600"/>
                <a:gd name="T11" fmla="*/ 13341128 h 323"/>
                <a:gd name="T12" fmla="*/ 34262840 w 600"/>
                <a:gd name="T13" fmla="*/ 12832857 h 323"/>
                <a:gd name="T14" fmla="*/ 32567759 w 600"/>
                <a:gd name="T15" fmla="*/ 42293395 h 323"/>
                <a:gd name="T16" fmla="*/ 35254951 w 600"/>
                <a:gd name="T17" fmla="*/ 43438582 h 323"/>
                <a:gd name="T18" fmla="*/ 33269214 w 600"/>
                <a:gd name="T19" fmla="*/ 47004518 h 323"/>
                <a:gd name="T20" fmla="*/ 39467335 w 600"/>
                <a:gd name="T21" fmla="*/ 46338322 h 323"/>
                <a:gd name="T22" fmla="*/ 39947615 w 600"/>
                <a:gd name="T23" fmla="*/ 54406913 h 323"/>
                <a:gd name="T24" fmla="*/ 51177850 w 600"/>
                <a:gd name="T25" fmla="*/ 49205279 h 323"/>
                <a:gd name="T26" fmla="*/ 53883508 w 600"/>
                <a:gd name="T27" fmla="*/ 53561764 h 323"/>
                <a:gd name="T28" fmla="*/ 60662157 w 600"/>
                <a:gd name="T29" fmla="*/ 48843672 h 323"/>
                <a:gd name="T30" fmla="*/ 66830755 w 600"/>
                <a:gd name="T31" fmla="*/ 53193247 h 323"/>
                <a:gd name="T32" fmla="*/ 67980077 w 600"/>
                <a:gd name="T33" fmla="*/ 48005130 h 323"/>
                <a:gd name="T34" fmla="*/ 73000978 w 600"/>
                <a:gd name="T35" fmla="*/ 49205279 h 323"/>
                <a:gd name="T36" fmla="*/ 69177437 w 600"/>
                <a:gd name="T37" fmla="*/ 44499169 h 323"/>
                <a:gd name="T38" fmla="*/ 70021152 w 600"/>
                <a:gd name="T39" fmla="*/ 43990217 h 323"/>
                <a:gd name="T40" fmla="*/ 70021152 w 600"/>
                <a:gd name="T41" fmla="*/ 12475454 h 323"/>
                <a:gd name="T42" fmla="*/ 98049140 w 600"/>
                <a:gd name="T43" fmla="*/ 10993703 h 323"/>
                <a:gd name="T44" fmla="*/ 96701011 w 600"/>
                <a:gd name="T45" fmla="*/ 996443 h 3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48548E22-DAE0-8D46-9FD6-168FC92F6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2792150 w 106"/>
                <a:gd name="T1" fmla="*/ 645809 h 74"/>
                <a:gd name="T2" fmla="*/ 16559187 w 106"/>
                <a:gd name="T3" fmla="*/ 3118640 h 74"/>
                <a:gd name="T4" fmla="*/ 11473639 w 106"/>
                <a:gd name="T5" fmla="*/ 3611742 h 74"/>
                <a:gd name="T6" fmla="*/ 18466761 w 106"/>
                <a:gd name="T7" fmla="*/ 9054694 h 74"/>
                <a:gd name="T8" fmla="*/ 9200306 w 106"/>
                <a:gd name="T9" fmla="*/ 6674394 h 74"/>
                <a:gd name="T10" fmla="*/ 13920955 w 106"/>
                <a:gd name="T11" fmla="*/ 12666290 h 74"/>
                <a:gd name="T12" fmla="*/ 2792150 w 106"/>
                <a:gd name="T13" fmla="*/ 7895513 h 74"/>
                <a:gd name="T14" fmla="*/ 3175697 w 106"/>
                <a:gd name="T15" fmla="*/ 1527251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4F2BDE88-EF30-754C-9EA4-32BB16573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14955803 w 105"/>
                <a:gd name="T1" fmla="*/ 645809 h 74"/>
                <a:gd name="T2" fmla="*/ 1723095 w 105"/>
                <a:gd name="T3" fmla="*/ 3118640 h 74"/>
                <a:gd name="T4" fmla="*/ 6688272 w 105"/>
                <a:gd name="T5" fmla="*/ 3611742 h 74"/>
                <a:gd name="T6" fmla="*/ 0 w 105"/>
                <a:gd name="T7" fmla="*/ 9054694 h 74"/>
                <a:gd name="T8" fmla="*/ 8767631 w 105"/>
                <a:gd name="T9" fmla="*/ 6674394 h 74"/>
                <a:gd name="T10" fmla="*/ 4339906 w 105"/>
                <a:gd name="T11" fmla="*/ 12666290 h 74"/>
                <a:gd name="T12" fmla="*/ 14955803 w 105"/>
                <a:gd name="T13" fmla="*/ 7895513 h 74"/>
                <a:gd name="T14" fmla="*/ 14587561 w 105"/>
                <a:gd name="T15" fmla="*/ 1527251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8AC41CE4-69BF-6C4E-AAD4-391005CD0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" y="1495"/>
              <a:ext cx="549" cy="557"/>
            </a:xfrm>
            <a:custGeom>
              <a:avLst/>
              <a:gdLst>
                <a:gd name="T0" fmla="*/ 20080371 w 232"/>
                <a:gd name="T1" fmla="*/ 836774 h 236"/>
                <a:gd name="T2" fmla="*/ 2252504 w 232"/>
                <a:gd name="T3" fmla="*/ 19811121 h 236"/>
                <a:gd name="T4" fmla="*/ 39192658 w 232"/>
                <a:gd name="T5" fmla="*/ 18466004 h 236"/>
                <a:gd name="T6" fmla="*/ 20080371 w 232"/>
                <a:gd name="T7" fmla="*/ 836774 h 2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383E500D-2170-6744-BDD5-766A2C2A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14998232 w 240"/>
                <a:gd name="T1" fmla="*/ 0 h 88"/>
                <a:gd name="T2" fmla="*/ 1510781 w 240"/>
                <a:gd name="T3" fmla="*/ 8337928 h 88"/>
                <a:gd name="T4" fmla="*/ 11644555 w 240"/>
                <a:gd name="T5" fmla="*/ 5595822 h 88"/>
                <a:gd name="T6" fmla="*/ 11787200 w 240"/>
                <a:gd name="T7" fmla="*/ 14962629 h 88"/>
                <a:gd name="T8" fmla="*/ 19563425 w 240"/>
                <a:gd name="T9" fmla="*/ 6265258 h 88"/>
                <a:gd name="T10" fmla="*/ 26157702 w 240"/>
                <a:gd name="T11" fmla="*/ 14292443 h 88"/>
                <a:gd name="T12" fmla="*/ 28842173 w 240"/>
                <a:gd name="T13" fmla="*/ 5263700 h 88"/>
                <a:gd name="T14" fmla="*/ 40516294 w 240"/>
                <a:gd name="T15" fmla="*/ 7847058 h 88"/>
                <a:gd name="T16" fmla="*/ 25489735 w 240"/>
                <a:gd name="T17" fmla="*/ 0 h 88"/>
                <a:gd name="T18" fmla="*/ 14998232 w 240"/>
                <a:gd name="T19" fmla="*/ 0 h 88"/>
                <a:gd name="T20" fmla="*/ 14998232 w 240"/>
                <a:gd name="T21" fmla="*/ 0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5">
              <a:extLst>
                <a:ext uri="{FF2B5EF4-FFF2-40B4-BE49-F238E27FC236}">
                  <a16:creationId xmlns:a16="http://schemas.microsoft.com/office/drawing/2014/main" id="{0842E469-5D04-4443-90CE-B0B173A15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35426058 h 250"/>
                <a:gd name="T2" fmla="*/ 15356418 w 320"/>
                <a:gd name="T3" fmla="*/ 36582167 h 250"/>
                <a:gd name="T4" fmla="*/ 51477758 w 320"/>
                <a:gd name="T5" fmla="*/ 32565424 h 250"/>
                <a:gd name="T6" fmla="*/ 35587375 w 320"/>
                <a:gd name="T7" fmla="*/ 27227247 h 250"/>
                <a:gd name="T8" fmla="*/ 35587375 w 320"/>
                <a:gd name="T9" fmla="*/ 18223483 h 250"/>
                <a:gd name="T10" fmla="*/ 41717764 w 320"/>
                <a:gd name="T11" fmla="*/ 9871029 h 250"/>
                <a:gd name="T12" fmla="*/ 53986364 w 320"/>
                <a:gd name="T13" fmla="*/ 14111948 h 250"/>
                <a:gd name="T14" fmla="*/ 38148483 w 320"/>
                <a:gd name="T15" fmla="*/ 2900954 h 250"/>
                <a:gd name="T16" fmla="*/ 18437623 w 320"/>
                <a:gd name="T17" fmla="*/ 17215875 h 250"/>
                <a:gd name="T18" fmla="*/ 16351300 w 320"/>
                <a:gd name="T19" fmla="*/ 27566420 h 250"/>
                <a:gd name="T20" fmla="*/ 0 w 320"/>
                <a:gd name="T21" fmla="*/ 35426058 h 250"/>
                <a:gd name="T22" fmla="*/ 0 w 320"/>
                <a:gd name="T23" fmla="*/ 35426058 h 2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C31D248F-37A2-9240-B647-53F3D290D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" y="1665"/>
              <a:ext cx="113" cy="62"/>
            </a:xfrm>
            <a:custGeom>
              <a:avLst/>
              <a:gdLst>
                <a:gd name="T0" fmla="*/ 1907553 w 48"/>
                <a:gd name="T1" fmla="*/ 0 h 27"/>
                <a:gd name="T2" fmla="*/ 4172520 w 48"/>
                <a:gd name="T3" fmla="*/ 3053466 h 27"/>
                <a:gd name="T4" fmla="*/ 6755738 w 48"/>
                <a:gd name="T5" fmla="*/ 0 h 27"/>
                <a:gd name="T6" fmla="*/ 3880279 w 48"/>
                <a:gd name="T7" fmla="*/ 2518626 h 27"/>
                <a:gd name="T8" fmla="*/ 1907553 w 48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37C7217B-AC46-A04D-953B-38B1481D9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665"/>
              <a:ext cx="120" cy="62"/>
            </a:xfrm>
            <a:custGeom>
              <a:avLst/>
              <a:gdLst>
                <a:gd name="T0" fmla="*/ 2554646 w 50"/>
                <a:gd name="T1" fmla="*/ 0 h 27"/>
                <a:gd name="T2" fmla="*/ 5870280 w 50"/>
                <a:gd name="T3" fmla="*/ 3053466 h 27"/>
                <a:gd name="T4" fmla="*/ 9021583 w 50"/>
                <a:gd name="T5" fmla="*/ 0 h 27"/>
                <a:gd name="T6" fmla="*/ 5262562 w 50"/>
                <a:gd name="T7" fmla="*/ 2518626 h 27"/>
                <a:gd name="T8" fmla="*/ 2554646 w 5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18">
              <a:extLst>
                <a:ext uri="{FF2B5EF4-FFF2-40B4-BE49-F238E27FC236}">
                  <a16:creationId xmlns:a16="http://schemas.microsoft.com/office/drawing/2014/main" id="{9FB09783-ADB0-1D41-B10D-8CE5A07CF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38219450 w 226"/>
                <a:gd name="T1" fmla="*/ 4919586 h 98"/>
                <a:gd name="T2" fmla="*/ 25889877 w 226"/>
                <a:gd name="T3" fmla="*/ 14915390 h 98"/>
                <a:gd name="T4" fmla="*/ 3872457 w 226"/>
                <a:gd name="T5" fmla="*/ 9297272 h 98"/>
                <a:gd name="T6" fmla="*/ 1512751 w 226"/>
                <a:gd name="T7" fmla="*/ 0 h 98"/>
                <a:gd name="T8" fmla="*/ 10814417 w 226"/>
                <a:gd name="T9" fmla="*/ 12417528 h 98"/>
                <a:gd name="T10" fmla="*/ 29773825 w 226"/>
                <a:gd name="T11" fmla="*/ 12056196 h 98"/>
                <a:gd name="T12" fmla="*/ 38219450 w 226"/>
                <a:gd name="T13" fmla="*/ 4919586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19">
              <a:extLst>
                <a:ext uri="{FF2B5EF4-FFF2-40B4-BE49-F238E27FC236}">
                  <a16:creationId xmlns:a16="http://schemas.microsoft.com/office/drawing/2014/main" id="{0AC8766E-CDB9-9C48-8BA8-BA7DABE8F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" y="1772"/>
              <a:ext cx="358" cy="53"/>
            </a:xfrm>
            <a:custGeom>
              <a:avLst/>
              <a:gdLst>
                <a:gd name="T0" fmla="*/ 1424541 w 151"/>
                <a:gd name="T1" fmla="*/ 828411 h 23"/>
                <a:gd name="T2" fmla="*/ 13848154 w 151"/>
                <a:gd name="T3" fmla="*/ 1663267 h 23"/>
                <a:gd name="T4" fmla="*/ 25194447 w 151"/>
                <a:gd name="T5" fmla="*/ 0 h 23"/>
                <a:gd name="T6" fmla="*/ 26782758 w 151"/>
                <a:gd name="T7" fmla="*/ 0 h 23"/>
                <a:gd name="T8" fmla="*/ 14195513 w 151"/>
                <a:gd name="T9" fmla="*/ 2735010 h 23"/>
                <a:gd name="T10" fmla="*/ 0 w 151"/>
                <a:gd name="T11" fmla="*/ 1081294 h 23"/>
                <a:gd name="T12" fmla="*/ 1424541 w 151"/>
                <a:gd name="T13" fmla="*/ 828411 h 23"/>
                <a:gd name="T14" fmla="*/ 1424541 w 151"/>
                <a:gd name="T15" fmla="*/ 828411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20">
              <a:extLst>
                <a:ext uri="{FF2B5EF4-FFF2-40B4-BE49-F238E27FC236}">
                  <a16:creationId xmlns:a16="http://schemas.microsoft.com/office/drawing/2014/main" id="{26177D75-3DE8-884F-896A-D9ADD06D2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" y="1711"/>
              <a:ext cx="104" cy="95"/>
            </a:xfrm>
            <a:custGeom>
              <a:avLst/>
              <a:gdLst>
                <a:gd name="T0" fmla="*/ 4375089 w 44"/>
                <a:gd name="T1" fmla="*/ 1055806 h 40"/>
                <a:gd name="T2" fmla="*/ 1224416 w 44"/>
                <a:gd name="T3" fmla="*/ 2386944 h 40"/>
                <a:gd name="T4" fmla="*/ 3368598 w 44"/>
                <a:gd name="T5" fmla="*/ 7121582 h 40"/>
                <a:gd name="T6" fmla="*/ 4375089 w 44"/>
                <a:gd name="T7" fmla="*/ 1055806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21">
              <a:extLst>
                <a:ext uri="{FF2B5EF4-FFF2-40B4-BE49-F238E27FC236}">
                  <a16:creationId xmlns:a16="http://schemas.microsoft.com/office/drawing/2014/main" id="{A884E922-7096-7748-8219-B6EE96813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731"/>
              <a:ext cx="86" cy="101"/>
            </a:xfrm>
            <a:custGeom>
              <a:avLst/>
              <a:gdLst>
                <a:gd name="T0" fmla="*/ 2561498 w 36"/>
                <a:gd name="T1" fmla="*/ 337157 h 43"/>
                <a:gd name="T2" fmla="*/ 0 w 36"/>
                <a:gd name="T3" fmla="*/ 2796096 h 43"/>
                <a:gd name="T4" fmla="*/ 4697334 w 36"/>
                <a:gd name="T5" fmla="*/ 5304807 h 43"/>
                <a:gd name="T6" fmla="*/ 2561498 w 36"/>
                <a:gd name="T7" fmla="*/ 337157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22">
              <a:extLst>
                <a:ext uri="{FF2B5EF4-FFF2-40B4-BE49-F238E27FC236}">
                  <a16:creationId xmlns:a16="http://schemas.microsoft.com/office/drawing/2014/main" id="{73C66A68-1E8B-8046-8BF9-491050F9A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04" name="Freeform 23">
              <a:extLst>
                <a:ext uri="{FF2B5EF4-FFF2-40B4-BE49-F238E27FC236}">
                  <a16:creationId xmlns:a16="http://schemas.microsoft.com/office/drawing/2014/main" id="{1FC1B5D4-9A63-FF4E-B64C-7529E52F0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1334"/>
              <a:ext cx="300" cy="185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05" name="Freeform 24">
              <a:extLst>
                <a:ext uri="{FF2B5EF4-FFF2-40B4-BE49-F238E27FC236}">
                  <a16:creationId xmlns:a16="http://schemas.microsoft.com/office/drawing/2014/main" id="{40A8D8E5-C512-D643-A0E6-1E013B78E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2019"/>
              <a:ext cx="28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06" name="Freeform 25">
              <a:extLst>
                <a:ext uri="{FF2B5EF4-FFF2-40B4-BE49-F238E27FC236}">
                  <a16:creationId xmlns:a16="http://schemas.microsoft.com/office/drawing/2014/main" id="{2DD6EF89-3453-B846-9E6A-B7C25E24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2541"/>
              <a:ext cx="443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sp>
        <p:nvSpPr>
          <p:cNvPr id="307" name="Freeform 52">
            <a:extLst>
              <a:ext uri="{FF2B5EF4-FFF2-40B4-BE49-F238E27FC236}">
                <a16:creationId xmlns:a16="http://schemas.microsoft.com/office/drawing/2014/main" id="{1C570A39-2811-7941-A2FF-46AEA9516BA4}"/>
              </a:ext>
            </a:extLst>
          </p:cNvPr>
          <p:cNvSpPr>
            <a:spLocks/>
          </p:cNvSpPr>
          <p:nvPr/>
        </p:nvSpPr>
        <p:spPr bwMode="auto">
          <a:xfrm>
            <a:off x="0" y="5181600"/>
            <a:ext cx="11163300" cy="1676400"/>
          </a:xfrm>
          <a:custGeom>
            <a:avLst/>
            <a:gdLst>
              <a:gd name="T0" fmla="*/ 2398365 w 11770175"/>
              <a:gd name="T1" fmla="*/ 1 h 1788354"/>
              <a:gd name="T2" fmla="*/ 5914374 w 11770175"/>
              <a:gd name="T3" fmla="*/ 771734 h 1788354"/>
              <a:gd name="T4" fmla="*/ 0 w 11770175"/>
              <a:gd name="T5" fmla="*/ 771734 h 1788354"/>
              <a:gd name="T6" fmla="*/ 0 w 11770175"/>
              <a:gd name="T7" fmla="*/ 625901 h 1788354"/>
              <a:gd name="T8" fmla="*/ 2398365 w 11770175"/>
              <a:gd name="T9" fmla="*/ 1 h 17883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8" name="Group 29">
            <a:extLst>
              <a:ext uri="{FF2B5EF4-FFF2-40B4-BE49-F238E27FC236}">
                <a16:creationId xmlns:a16="http://schemas.microsoft.com/office/drawing/2014/main" id="{1C0CD70F-26C3-884E-B471-EDC307427B14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9191625" y="4800600"/>
            <a:ext cx="2998788" cy="2082800"/>
            <a:chOff x="2481" y="1188"/>
            <a:chExt cx="2735" cy="1900"/>
          </a:xfrm>
        </p:grpSpPr>
        <p:sp>
          <p:nvSpPr>
            <p:cNvPr id="309" name="Freeform 30">
              <a:extLst>
                <a:ext uri="{FF2B5EF4-FFF2-40B4-BE49-F238E27FC236}">
                  <a16:creationId xmlns:a16="http://schemas.microsoft.com/office/drawing/2014/main" id="{56777735-F36B-C046-8810-6E344E5AE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7" y="1462"/>
              <a:ext cx="747" cy="931"/>
            </a:xfrm>
            <a:custGeom>
              <a:avLst/>
              <a:gdLst>
                <a:gd name="T0" fmla="*/ 11758381 w 317"/>
                <a:gd name="T1" fmla="*/ 3575520 h 394"/>
                <a:gd name="T2" fmla="*/ 21636520 w 317"/>
                <a:gd name="T3" fmla="*/ 9936891 h 394"/>
                <a:gd name="T4" fmla="*/ 47676000 w 317"/>
                <a:gd name="T5" fmla="*/ 27057901 h 394"/>
                <a:gd name="T6" fmla="*/ 47676000 w 317"/>
                <a:gd name="T7" fmla="*/ 50419028 h 394"/>
                <a:gd name="T8" fmla="*/ 34688187 w 317"/>
                <a:gd name="T9" fmla="*/ 60937119 h 394"/>
                <a:gd name="T10" fmla="*/ 27496424 w 317"/>
                <a:gd name="T11" fmla="*/ 62085942 h 394"/>
                <a:gd name="T12" fmla="*/ 19710257 w 317"/>
                <a:gd name="T13" fmla="*/ 65142420 h 394"/>
                <a:gd name="T14" fmla="*/ 3934440 w 317"/>
                <a:gd name="T15" fmla="*/ 64664403 h 394"/>
                <a:gd name="T16" fmla="*/ 349796 w 317"/>
                <a:gd name="T17" fmla="*/ 26569344 h 394"/>
                <a:gd name="T18" fmla="*/ 11758381 w 317"/>
                <a:gd name="T19" fmla="*/ 3575520 h 3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979B18FF-4D5A-0B4D-91D5-F2610F68D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" y="1551"/>
              <a:ext cx="307" cy="223"/>
            </a:xfrm>
            <a:custGeom>
              <a:avLst/>
              <a:gdLst>
                <a:gd name="T0" fmla="*/ 6165396 w 130"/>
                <a:gd name="T1" fmla="*/ 5600123 h 94"/>
                <a:gd name="T2" fmla="*/ 8038124 w 130"/>
                <a:gd name="T3" fmla="*/ 535836 h 94"/>
                <a:gd name="T4" fmla="*/ 14081063 w 130"/>
                <a:gd name="T5" fmla="*/ 0 h 94"/>
                <a:gd name="T6" fmla="*/ 12931626 w 130"/>
                <a:gd name="T7" fmla="*/ 3241554 h 94"/>
                <a:gd name="T8" fmla="*/ 16280529 w 130"/>
                <a:gd name="T9" fmla="*/ 8080294 h 94"/>
                <a:gd name="T10" fmla="*/ 21810579 w 130"/>
                <a:gd name="T11" fmla="*/ 12901800 h 94"/>
                <a:gd name="T12" fmla="*/ 2345915 w 130"/>
                <a:gd name="T13" fmla="*/ 16807693 h 94"/>
                <a:gd name="T14" fmla="*/ 1719904 w 130"/>
                <a:gd name="T15" fmla="*/ 12523666 h 94"/>
                <a:gd name="T16" fmla="*/ 6165396 w 130"/>
                <a:gd name="T17" fmla="*/ 5600123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32">
              <a:extLst>
                <a:ext uri="{FF2B5EF4-FFF2-40B4-BE49-F238E27FC236}">
                  <a16:creationId xmlns:a16="http://schemas.microsoft.com/office/drawing/2014/main" id="{916B1DD1-9992-1546-8543-F946472D0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" y="1662"/>
              <a:ext cx="754" cy="660"/>
            </a:xfrm>
            <a:custGeom>
              <a:avLst/>
              <a:gdLst>
                <a:gd name="T0" fmla="*/ 15604824 w 319"/>
                <a:gd name="T1" fmla="*/ 6031394 h 280"/>
                <a:gd name="T2" fmla="*/ 32780575 w 319"/>
                <a:gd name="T3" fmla="*/ 3944297 h 280"/>
                <a:gd name="T4" fmla="*/ 53538663 w 319"/>
                <a:gd name="T5" fmla="*/ 20241660 h 280"/>
                <a:gd name="T6" fmla="*/ 40252711 w 319"/>
                <a:gd name="T7" fmla="*/ 41808377 h 280"/>
                <a:gd name="T8" fmla="*/ 19915525 w 319"/>
                <a:gd name="T9" fmla="*/ 42662219 h 280"/>
                <a:gd name="T10" fmla="*/ 15604824 w 319"/>
                <a:gd name="T11" fmla="*/ 6031394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33">
              <a:extLst>
                <a:ext uri="{FF2B5EF4-FFF2-40B4-BE49-F238E27FC236}">
                  <a16:creationId xmlns:a16="http://schemas.microsoft.com/office/drawing/2014/main" id="{88A72D9F-29CF-654A-8491-D13B6A410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1188"/>
              <a:ext cx="1055" cy="1313"/>
            </a:xfrm>
            <a:custGeom>
              <a:avLst/>
              <a:gdLst>
                <a:gd name="T0" fmla="*/ 10517073 w 447"/>
                <a:gd name="T1" fmla="*/ 19824071 h 556"/>
                <a:gd name="T2" fmla="*/ 24113458 w 447"/>
                <a:gd name="T3" fmla="*/ 4180153 h 556"/>
                <a:gd name="T4" fmla="*/ 39759823 w 447"/>
                <a:gd name="T5" fmla="*/ 10582008 h 556"/>
                <a:gd name="T6" fmla="*/ 55271592 w 447"/>
                <a:gd name="T7" fmla="*/ 18112771 h 556"/>
                <a:gd name="T8" fmla="*/ 74397458 w 447"/>
                <a:gd name="T9" fmla="*/ 56909654 h 556"/>
                <a:gd name="T10" fmla="*/ 67409284 w 447"/>
                <a:gd name="T11" fmla="*/ 78987818 h 556"/>
                <a:gd name="T12" fmla="*/ 52101857 w 447"/>
                <a:gd name="T13" fmla="*/ 86230382 h 556"/>
                <a:gd name="T14" fmla="*/ 35103423 w 447"/>
                <a:gd name="T15" fmla="*/ 92413547 h 556"/>
                <a:gd name="T16" fmla="*/ 17002902 w 447"/>
                <a:gd name="T17" fmla="*/ 88944471 h 556"/>
                <a:gd name="T18" fmla="*/ 7112751 w 447"/>
                <a:gd name="T19" fmla="*/ 89585473 h 556"/>
                <a:gd name="T20" fmla="*/ 0 w 447"/>
                <a:gd name="T21" fmla="*/ 78476352 h 556"/>
                <a:gd name="T22" fmla="*/ 0 w 447"/>
                <a:gd name="T23" fmla="*/ 25512936 h 556"/>
                <a:gd name="T24" fmla="*/ 10517073 w 447"/>
                <a:gd name="T25" fmla="*/ 19824071 h 5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34">
              <a:extLst>
                <a:ext uri="{FF2B5EF4-FFF2-40B4-BE49-F238E27FC236}">
                  <a16:creationId xmlns:a16="http://schemas.microsoft.com/office/drawing/2014/main" id="{1B523E8C-B64C-064B-988D-FDEB02BCF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20085248 w 426"/>
                <a:gd name="T1" fmla="*/ 6497958 h 463"/>
                <a:gd name="T2" fmla="*/ 44821178 w 426"/>
                <a:gd name="T3" fmla="*/ 5874856 h 463"/>
                <a:gd name="T4" fmla="*/ 69965803 w 426"/>
                <a:gd name="T5" fmla="*/ 38041069 h 463"/>
                <a:gd name="T6" fmla="*/ 51499353 w 426"/>
                <a:gd name="T7" fmla="*/ 66265856 h 463"/>
                <a:gd name="T8" fmla="*/ 17475193 w 426"/>
                <a:gd name="T9" fmla="*/ 67609286 h 463"/>
                <a:gd name="T10" fmla="*/ 0 w 426"/>
                <a:gd name="T11" fmla="*/ 53586145 h 463"/>
                <a:gd name="T12" fmla="*/ 0 w 426"/>
                <a:gd name="T13" fmla="*/ 18388915 h 463"/>
                <a:gd name="T14" fmla="*/ 20085248 w 426"/>
                <a:gd name="T15" fmla="*/ 6497958 h 4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35">
              <a:extLst>
                <a:ext uri="{FF2B5EF4-FFF2-40B4-BE49-F238E27FC236}">
                  <a16:creationId xmlns:a16="http://schemas.microsoft.com/office/drawing/2014/main" id="{7937E24C-5557-734E-BDDD-659CFFDD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14778184 w 153"/>
                <a:gd name="T1" fmla="*/ 6861306 h 357"/>
                <a:gd name="T2" fmla="*/ 24102596 w 153"/>
                <a:gd name="T3" fmla="*/ 43597066 h 357"/>
                <a:gd name="T4" fmla="*/ 11719904 w 153"/>
                <a:gd name="T5" fmla="*/ 60695314 h 357"/>
                <a:gd name="T6" fmla="*/ 7933292 w 153"/>
                <a:gd name="T7" fmla="*/ 60479019 h 357"/>
                <a:gd name="T8" fmla="*/ 22061655 w 153"/>
                <a:gd name="T9" fmla="*/ 32583204 h 357"/>
                <a:gd name="T10" fmla="*/ 7723982 w 153"/>
                <a:gd name="T11" fmla="*/ 3753389 h 357"/>
                <a:gd name="T12" fmla="*/ 0 w 153"/>
                <a:gd name="T13" fmla="*/ 0 h 357"/>
                <a:gd name="T14" fmla="*/ 14778184 w 153"/>
                <a:gd name="T15" fmla="*/ 6861306 h 3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36">
              <a:extLst>
                <a:ext uri="{FF2B5EF4-FFF2-40B4-BE49-F238E27FC236}">
                  <a16:creationId xmlns:a16="http://schemas.microsoft.com/office/drawing/2014/main" id="{3DC7ED7F-7D11-B345-B5ED-FCE0D854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1591"/>
              <a:ext cx="227" cy="733"/>
            </a:xfrm>
            <a:custGeom>
              <a:avLst/>
              <a:gdLst>
                <a:gd name="T0" fmla="*/ 13655140 w 96"/>
                <a:gd name="T1" fmla="*/ 17667888 h 311"/>
                <a:gd name="T2" fmla="*/ 12650410 w 96"/>
                <a:gd name="T3" fmla="*/ 46343741 h 311"/>
                <a:gd name="T4" fmla="*/ 8372467 w 96"/>
                <a:gd name="T5" fmla="*/ 50781097 h 311"/>
                <a:gd name="T6" fmla="*/ 12005597 w 96"/>
                <a:gd name="T7" fmla="*/ 19947782 h 311"/>
                <a:gd name="T8" fmla="*/ 0 w 96"/>
                <a:gd name="T9" fmla="*/ 0 h 311"/>
                <a:gd name="T10" fmla="*/ 13655140 w 96"/>
                <a:gd name="T11" fmla="*/ 17667888 h 3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37">
              <a:extLst>
                <a:ext uri="{FF2B5EF4-FFF2-40B4-BE49-F238E27FC236}">
                  <a16:creationId xmlns:a16="http://schemas.microsoft.com/office/drawing/2014/main" id="{5E75806C-7DD8-3944-9D74-B628F1776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1593"/>
              <a:ext cx="148" cy="779"/>
            </a:xfrm>
            <a:custGeom>
              <a:avLst/>
              <a:gdLst>
                <a:gd name="T0" fmla="*/ 7623316 w 63"/>
                <a:gd name="T1" fmla="*/ 0 h 329"/>
                <a:gd name="T2" fmla="*/ 2512878 w 63"/>
                <a:gd name="T3" fmla="*/ 18072532 h 329"/>
                <a:gd name="T4" fmla="*/ 9839322 w 63"/>
                <a:gd name="T5" fmla="*/ 57299837 h 329"/>
                <a:gd name="T6" fmla="*/ 7289176 w 63"/>
                <a:gd name="T7" fmla="*/ 55890795 h 329"/>
                <a:gd name="T8" fmla="*/ 143753 w 63"/>
                <a:gd name="T9" fmla="*/ 17574332 h 329"/>
                <a:gd name="T10" fmla="*/ 7623316 w 63"/>
                <a:gd name="T11" fmla="*/ 0 h 3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38">
              <a:extLst>
                <a:ext uri="{FF2B5EF4-FFF2-40B4-BE49-F238E27FC236}">
                  <a16:creationId xmlns:a16="http://schemas.microsoft.com/office/drawing/2014/main" id="{BF668B6F-0C8F-2B4C-83DA-C6D0DAC1A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11546425 w 170"/>
                <a:gd name="T1" fmla="*/ 0 h 108"/>
                <a:gd name="T2" fmla="*/ 16173559 w 170"/>
                <a:gd name="T3" fmla="*/ 0 h 108"/>
                <a:gd name="T4" fmla="*/ 15812369 w 170"/>
                <a:gd name="T5" fmla="*/ 4911239 h 108"/>
                <a:gd name="T6" fmla="*/ 22818497 w 170"/>
                <a:gd name="T7" fmla="*/ 8271059 h 108"/>
                <a:gd name="T8" fmla="*/ 28064898 w 170"/>
                <a:gd name="T9" fmla="*/ 15359791 h 108"/>
                <a:gd name="T10" fmla="*/ 502278 w 170"/>
                <a:gd name="T11" fmla="*/ 14849820 h 108"/>
                <a:gd name="T12" fmla="*/ 11546425 w 170"/>
                <a:gd name="T13" fmla="*/ 0 h 1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39">
              <a:extLst>
                <a:ext uri="{FF2B5EF4-FFF2-40B4-BE49-F238E27FC236}">
                  <a16:creationId xmlns:a16="http://schemas.microsoft.com/office/drawing/2014/main" id="{C80FEA3E-D76A-2447-805A-A1E676776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301"/>
              <a:ext cx="340" cy="287"/>
            </a:xfrm>
            <a:custGeom>
              <a:avLst/>
              <a:gdLst>
                <a:gd name="T0" fmla="*/ 13898234 w 144"/>
                <a:gd name="T1" fmla="*/ 0 h 121"/>
                <a:gd name="T2" fmla="*/ 7872936 w 144"/>
                <a:gd name="T3" fmla="*/ 9264351 h 121"/>
                <a:gd name="T4" fmla="*/ 8707346 w 144"/>
                <a:gd name="T5" fmla="*/ 16388072 h 121"/>
                <a:gd name="T6" fmla="*/ 24107936 w 144"/>
                <a:gd name="T7" fmla="*/ 17150518 h 121"/>
                <a:gd name="T8" fmla="*/ 5379910 w 144"/>
                <a:gd name="T9" fmla="*/ 19090059 h 121"/>
                <a:gd name="T10" fmla="*/ 4538889 w 144"/>
                <a:gd name="T11" fmla="*/ 8943660 h 121"/>
                <a:gd name="T12" fmla="*/ 13898234 w 144"/>
                <a:gd name="T13" fmla="*/ 0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40">
              <a:extLst>
                <a:ext uri="{FF2B5EF4-FFF2-40B4-BE49-F238E27FC236}">
                  <a16:creationId xmlns:a16="http://schemas.microsoft.com/office/drawing/2014/main" id="{65D5C9EC-DFB9-6945-A38C-F7F301129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9" y="2055"/>
              <a:ext cx="1137" cy="1018"/>
            </a:xfrm>
            <a:custGeom>
              <a:avLst/>
              <a:gdLst>
                <a:gd name="T0" fmla="*/ 38781075 w 481"/>
                <a:gd name="T1" fmla="*/ 150912 h 431"/>
                <a:gd name="T2" fmla="*/ 50639028 w 481"/>
                <a:gd name="T3" fmla="*/ 356446 h 431"/>
                <a:gd name="T4" fmla="*/ 56126298 w 481"/>
                <a:gd name="T5" fmla="*/ 9764913 h 431"/>
                <a:gd name="T6" fmla="*/ 64469770 w 481"/>
                <a:gd name="T7" fmla="*/ 19501670 h 431"/>
                <a:gd name="T8" fmla="*/ 80445674 w 481"/>
                <a:gd name="T9" fmla="*/ 54476525 h 431"/>
                <a:gd name="T10" fmla="*/ 64612831 w 481"/>
                <a:gd name="T11" fmla="*/ 72471004 h 431"/>
                <a:gd name="T12" fmla="*/ 12604314 w 481"/>
                <a:gd name="T13" fmla="*/ 72471004 h 431"/>
                <a:gd name="T14" fmla="*/ 3103603 w 481"/>
                <a:gd name="T15" fmla="*/ 56821401 h 431"/>
                <a:gd name="T16" fmla="*/ 18720462 w 481"/>
                <a:gd name="T17" fmla="*/ 17794751 h 431"/>
                <a:gd name="T18" fmla="*/ 29435500 w 481"/>
                <a:gd name="T19" fmla="*/ 14957675 h 431"/>
                <a:gd name="T20" fmla="*/ 39140653 w 481"/>
                <a:gd name="T21" fmla="*/ 7749236 h 431"/>
                <a:gd name="T22" fmla="*/ 38781075 w 481"/>
                <a:gd name="T23" fmla="*/ 150912 h 4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41">
              <a:extLst>
                <a:ext uri="{FF2B5EF4-FFF2-40B4-BE49-F238E27FC236}">
                  <a16:creationId xmlns:a16="http://schemas.microsoft.com/office/drawing/2014/main" id="{99CB9CA3-8DED-E14E-A14F-87AFC1AE0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37160315 w 420"/>
                <a:gd name="T1" fmla="*/ 1192604 h 355"/>
                <a:gd name="T2" fmla="*/ 47918395 w 420"/>
                <a:gd name="T3" fmla="*/ 6140279 h 355"/>
                <a:gd name="T4" fmla="*/ 60371256 w 420"/>
                <a:gd name="T5" fmla="*/ 59207809 h 355"/>
                <a:gd name="T6" fmla="*/ 26761482 w 420"/>
                <a:gd name="T7" fmla="*/ 59207809 h 355"/>
                <a:gd name="T8" fmla="*/ 19347786 w 420"/>
                <a:gd name="T9" fmla="*/ 56520855 h 355"/>
                <a:gd name="T10" fmla="*/ 0 w 420"/>
                <a:gd name="T11" fmla="*/ 28342914 h 355"/>
                <a:gd name="T12" fmla="*/ 25409504 w 420"/>
                <a:gd name="T13" fmla="*/ 4817730 h 355"/>
                <a:gd name="T14" fmla="*/ 37160315 w 420"/>
                <a:gd name="T15" fmla="*/ 1192604 h 3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42">
              <a:extLst>
                <a:ext uri="{FF2B5EF4-FFF2-40B4-BE49-F238E27FC236}">
                  <a16:creationId xmlns:a16="http://schemas.microsoft.com/office/drawing/2014/main" id="{1FD102AC-658A-904F-B602-BAAA7729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2389"/>
              <a:ext cx="101" cy="624"/>
            </a:xfrm>
            <a:custGeom>
              <a:avLst/>
              <a:gdLst>
                <a:gd name="T0" fmla="*/ 6685120 w 43"/>
                <a:gd name="T1" fmla="*/ 0 h 264"/>
                <a:gd name="T2" fmla="*/ 143542 w 43"/>
                <a:gd name="T3" fmla="*/ 20044019 h 264"/>
                <a:gd name="T4" fmla="*/ 3444478 w 43"/>
                <a:gd name="T5" fmla="*/ 44846254 h 264"/>
                <a:gd name="T6" fmla="*/ 6230410 w 43"/>
                <a:gd name="T7" fmla="*/ 43633113 h 264"/>
                <a:gd name="T8" fmla="*/ 3915176 w 43"/>
                <a:gd name="T9" fmla="*/ 21557115 h 264"/>
                <a:gd name="T10" fmla="*/ 6685120 w 43"/>
                <a:gd name="T11" fmla="*/ 0 h 2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43">
              <a:extLst>
                <a:ext uri="{FF2B5EF4-FFF2-40B4-BE49-F238E27FC236}">
                  <a16:creationId xmlns:a16="http://schemas.microsoft.com/office/drawing/2014/main" id="{75A51886-BAA3-0B44-A248-6A189D8EF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" y="2557"/>
              <a:ext cx="132" cy="462"/>
            </a:xfrm>
            <a:custGeom>
              <a:avLst/>
              <a:gdLst>
                <a:gd name="T0" fmla="*/ 5056588 w 56"/>
                <a:gd name="T1" fmla="*/ 0 h 196"/>
                <a:gd name="T2" fmla="*/ 7210175 w 56"/>
                <a:gd name="T3" fmla="*/ 19269278 h 196"/>
                <a:gd name="T4" fmla="*/ 3468116 w 56"/>
                <a:gd name="T5" fmla="*/ 31415123 h 196"/>
                <a:gd name="T6" fmla="*/ 0 w 56"/>
                <a:gd name="T7" fmla="*/ 32039474 h 196"/>
                <a:gd name="T8" fmla="*/ 6031394 w 56"/>
                <a:gd name="T9" fmla="*/ 14915390 h 196"/>
                <a:gd name="T10" fmla="*/ 5056588 w 56"/>
                <a:gd name="T11" fmla="*/ 0 h 1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44">
              <a:extLst>
                <a:ext uri="{FF2B5EF4-FFF2-40B4-BE49-F238E27FC236}">
                  <a16:creationId xmlns:a16="http://schemas.microsoft.com/office/drawing/2014/main" id="{9F4CA729-F296-4D48-A087-1F02F3153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16322660 h 116"/>
                <a:gd name="T2" fmla="*/ 6579474 w 173"/>
                <a:gd name="T3" fmla="*/ 9899759 h 116"/>
                <a:gd name="T4" fmla="*/ 10681940 w 173"/>
                <a:gd name="T5" fmla="*/ 3715225 h 116"/>
                <a:gd name="T6" fmla="*/ 8887478 w 173"/>
                <a:gd name="T7" fmla="*/ 0 h 116"/>
                <a:gd name="T8" fmla="*/ 16606888 w 173"/>
                <a:gd name="T9" fmla="*/ 0 h 116"/>
                <a:gd name="T10" fmla="*/ 19268321 w 173"/>
                <a:gd name="T11" fmla="*/ 6065188 h 116"/>
                <a:gd name="T12" fmla="*/ 26049493 w 173"/>
                <a:gd name="T13" fmla="*/ 14111007 h 116"/>
                <a:gd name="T14" fmla="*/ 25544262 w 173"/>
                <a:gd name="T15" fmla="*/ 19513538 h 116"/>
                <a:gd name="T16" fmla="*/ 0 w 173"/>
                <a:gd name="T17" fmla="*/ 16322660 h 116"/>
                <a:gd name="T18" fmla="*/ 0 w 173"/>
                <a:gd name="T19" fmla="*/ 1632266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45">
              <a:extLst>
                <a:ext uri="{FF2B5EF4-FFF2-40B4-BE49-F238E27FC236}">
                  <a16:creationId xmlns:a16="http://schemas.microsoft.com/office/drawing/2014/main" id="{1C4CB649-9C3E-5342-B368-9546DDF2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" y="2415"/>
              <a:ext cx="233" cy="647"/>
            </a:xfrm>
            <a:custGeom>
              <a:avLst/>
              <a:gdLst>
                <a:gd name="T0" fmla="*/ 4479903 w 99"/>
                <a:gd name="T1" fmla="*/ 0 h 274"/>
                <a:gd name="T2" fmla="*/ 11842402 w 99"/>
                <a:gd name="T3" fmla="*/ 17461675 h 274"/>
                <a:gd name="T4" fmla="*/ 0 w 99"/>
                <a:gd name="T5" fmla="*/ 45916421 h 274"/>
                <a:gd name="T6" fmla="*/ 959179 w 99"/>
                <a:gd name="T7" fmla="*/ 42365555 h 274"/>
                <a:gd name="T8" fmla="*/ 9449609 w 99"/>
                <a:gd name="T9" fmla="*/ 18452697 h 274"/>
                <a:gd name="T10" fmla="*/ 4479903 w 99"/>
                <a:gd name="T11" fmla="*/ 0 h 2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46">
              <a:extLst>
                <a:ext uri="{FF2B5EF4-FFF2-40B4-BE49-F238E27FC236}">
                  <a16:creationId xmlns:a16="http://schemas.microsoft.com/office/drawing/2014/main" id="{58F82F88-B14C-8040-BC23-F241EC849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2322"/>
              <a:ext cx="275" cy="744"/>
            </a:xfrm>
            <a:custGeom>
              <a:avLst/>
              <a:gdLst>
                <a:gd name="T0" fmla="*/ 18360340 w 117"/>
                <a:gd name="T1" fmla="*/ 0 h 315"/>
                <a:gd name="T2" fmla="*/ 1074738 w 117"/>
                <a:gd name="T3" fmla="*/ 19013544 h 315"/>
                <a:gd name="T4" fmla="*/ 5006845 w 117"/>
                <a:gd name="T5" fmla="*/ 47776898 h 315"/>
                <a:gd name="T6" fmla="*/ 14758350 w 117"/>
                <a:gd name="T7" fmla="*/ 50965578 h 315"/>
                <a:gd name="T8" fmla="*/ 15242582 w 117"/>
                <a:gd name="T9" fmla="*/ 47918395 h 315"/>
                <a:gd name="T10" fmla="*/ 4066056 w 117"/>
                <a:gd name="T11" fmla="*/ 32094204 h 315"/>
                <a:gd name="T12" fmla="*/ 10487285 w 117"/>
                <a:gd name="T13" fmla="*/ 6688272 h 315"/>
                <a:gd name="T14" fmla="*/ 18360340 w 117"/>
                <a:gd name="T15" fmla="*/ 0 h 3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47">
              <a:extLst>
                <a:ext uri="{FF2B5EF4-FFF2-40B4-BE49-F238E27FC236}">
                  <a16:creationId xmlns:a16="http://schemas.microsoft.com/office/drawing/2014/main" id="{F00B1DB4-5A80-CF4F-BF61-CB01238EA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" y="1709"/>
              <a:ext cx="233" cy="549"/>
            </a:xfrm>
            <a:custGeom>
              <a:avLst/>
              <a:gdLst>
                <a:gd name="T0" fmla="*/ 6383381 w 99"/>
                <a:gd name="T1" fmla="*/ 4807179 h 232"/>
                <a:gd name="T2" fmla="*/ 0 w 99"/>
                <a:gd name="T3" fmla="*/ 0 h 232"/>
                <a:gd name="T4" fmla="*/ 14407967 w 99"/>
                <a:gd name="T5" fmla="*/ 13655653 h 232"/>
                <a:gd name="T6" fmla="*/ 12764397 w 99"/>
                <a:gd name="T7" fmla="*/ 36102692 h 232"/>
                <a:gd name="T8" fmla="*/ 5573904 w 99"/>
                <a:gd name="T9" fmla="*/ 39192658 h 232"/>
                <a:gd name="T10" fmla="*/ 4969346 w 99"/>
                <a:gd name="T11" fmla="*/ 36912176 h 232"/>
                <a:gd name="T12" fmla="*/ 12764397 w 99"/>
                <a:gd name="T13" fmla="*/ 24012477 h 232"/>
                <a:gd name="T14" fmla="*/ 6383381 w 99"/>
                <a:gd name="T15" fmla="*/ 4807179 h 2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48">
              <a:extLst>
                <a:ext uri="{FF2B5EF4-FFF2-40B4-BE49-F238E27FC236}">
                  <a16:creationId xmlns:a16="http://schemas.microsoft.com/office/drawing/2014/main" id="{56E42B94-EA42-A148-AA1A-248FB6DDF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" y="1764"/>
              <a:ext cx="93" cy="468"/>
            </a:xfrm>
            <a:custGeom>
              <a:avLst/>
              <a:gdLst>
                <a:gd name="T0" fmla="*/ 0 w 39"/>
                <a:gd name="T1" fmla="*/ 0 h 198"/>
                <a:gd name="T2" fmla="*/ 7105593 w 39"/>
                <a:gd name="T3" fmla="*/ 14808792 h 198"/>
                <a:gd name="T4" fmla="*/ 5569803 w 39"/>
                <a:gd name="T5" fmla="*/ 33630111 h 198"/>
                <a:gd name="T6" fmla="*/ 2906593 w 39"/>
                <a:gd name="T7" fmla="*/ 32998751 h 198"/>
                <a:gd name="T8" fmla="*/ 3615611 w 39"/>
                <a:gd name="T9" fmla="*/ 16168547 h 198"/>
                <a:gd name="T10" fmla="*/ 0 w 39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49">
              <a:extLst>
                <a:ext uri="{FF2B5EF4-FFF2-40B4-BE49-F238E27FC236}">
                  <a16:creationId xmlns:a16="http://schemas.microsoft.com/office/drawing/2014/main" id="{1EF7CF6D-3EB9-7D49-A563-2337D708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1663"/>
              <a:ext cx="2130" cy="1411"/>
            </a:xfrm>
            <a:custGeom>
              <a:avLst/>
              <a:gdLst>
                <a:gd name="T0" fmla="*/ 0 w 902"/>
                <a:gd name="T1" fmla="*/ 41071215 h 597"/>
                <a:gd name="T2" fmla="*/ 8237874 w 902"/>
                <a:gd name="T3" fmla="*/ 40445081 h 597"/>
                <a:gd name="T4" fmla="*/ 40044359 w 902"/>
                <a:gd name="T5" fmla="*/ 24760025 h 597"/>
                <a:gd name="T6" fmla="*/ 47920693 w 902"/>
                <a:gd name="T7" fmla="*/ 1735197 h 597"/>
                <a:gd name="T8" fmla="*/ 67580083 w 902"/>
                <a:gd name="T9" fmla="*/ 7843097 h 597"/>
                <a:gd name="T10" fmla="*/ 64883425 w 902"/>
                <a:gd name="T11" fmla="*/ 22391894 h 597"/>
                <a:gd name="T12" fmla="*/ 87191725 w 902"/>
                <a:gd name="T13" fmla="*/ 25134977 h 597"/>
                <a:gd name="T14" fmla="*/ 98403811 w 902"/>
                <a:gd name="T15" fmla="*/ 32243905 h 597"/>
                <a:gd name="T16" fmla="*/ 121195980 w 902"/>
                <a:gd name="T17" fmla="*/ 37976061 h 597"/>
                <a:gd name="T18" fmla="*/ 150597685 w 902"/>
                <a:gd name="T19" fmla="*/ 84893170 h 597"/>
                <a:gd name="T20" fmla="*/ 151232843 w 902"/>
                <a:gd name="T21" fmla="*/ 101324421 h 597"/>
                <a:gd name="T22" fmla="*/ 0 w 902"/>
                <a:gd name="T23" fmla="*/ 101324421 h 597"/>
                <a:gd name="T24" fmla="*/ 0 w 902"/>
                <a:gd name="T25" fmla="*/ 41071215 h 597"/>
                <a:gd name="T26" fmla="*/ 0 w 902"/>
                <a:gd name="T27" fmla="*/ 41071215 h 5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50">
              <a:extLst>
                <a:ext uri="{FF2B5EF4-FFF2-40B4-BE49-F238E27FC236}">
                  <a16:creationId xmlns:a16="http://schemas.microsoft.com/office/drawing/2014/main" id="{3A7EA07F-2FD6-2C4E-8070-5EA963A25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037"/>
              <a:ext cx="2118" cy="1037"/>
            </a:xfrm>
            <a:custGeom>
              <a:avLst/>
              <a:gdLst>
                <a:gd name="T0" fmla="*/ 0 w 897"/>
                <a:gd name="T1" fmla="*/ 21404030 h 439"/>
                <a:gd name="T2" fmla="*/ 12196226 w 897"/>
                <a:gd name="T3" fmla="*/ 18898987 h 439"/>
                <a:gd name="T4" fmla="*/ 77510961 w 897"/>
                <a:gd name="T5" fmla="*/ 5701948 h 439"/>
                <a:gd name="T6" fmla="*/ 102952733 w 897"/>
                <a:gd name="T7" fmla="*/ 10105057 h 439"/>
                <a:gd name="T8" fmla="*/ 146020981 w 897"/>
                <a:gd name="T9" fmla="*/ 73944913 h 439"/>
                <a:gd name="T10" fmla="*/ 0 w 897"/>
                <a:gd name="T11" fmla="*/ 73944913 h 439"/>
                <a:gd name="T12" fmla="*/ 0 w 897"/>
                <a:gd name="T13" fmla="*/ 21404030 h 439"/>
                <a:gd name="T14" fmla="*/ 0 w 897"/>
                <a:gd name="T15" fmla="*/ 21404030 h 4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51">
              <a:extLst>
                <a:ext uri="{FF2B5EF4-FFF2-40B4-BE49-F238E27FC236}">
                  <a16:creationId xmlns:a16="http://schemas.microsoft.com/office/drawing/2014/main" id="{046F8C1C-C0DD-5640-BFE7-81F56C90A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" y="1756"/>
              <a:ext cx="1186" cy="656"/>
            </a:xfrm>
            <a:custGeom>
              <a:avLst/>
              <a:gdLst>
                <a:gd name="T0" fmla="*/ 16203321 w 502"/>
                <a:gd name="T1" fmla="*/ 26856465 h 278"/>
                <a:gd name="T2" fmla="*/ 33442696 w 502"/>
                <a:gd name="T3" fmla="*/ 24050484 h 278"/>
                <a:gd name="T4" fmla="*/ 38504251 w 502"/>
                <a:gd name="T5" fmla="*/ 984264 h 278"/>
                <a:gd name="T6" fmla="*/ 51493987 w 502"/>
                <a:gd name="T7" fmla="*/ 5000008 h 278"/>
                <a:gd name="T8" fmla="*/ 49137379 w 502"/>
                <a:gd name="T9" fmla="*/ 23696745 h 278"/>
                <a:gd name="T10" fmla="*/ 84730937 w 502"/>
                <a:gd name="T11" fmla="*/ 34333048 h 278"/>
                <a:gd name="T12" fmla="*/ 65649695 w 502"/>
                <a:gd name="T13" fmla="*/ 30517417 h 278"/>
                <a:gd name="T14" fmla="*/ 73570937 w 502"/>
                <a:gd name="T15" fmla="*/ 41127524 h 278"/>
                <a:gd name="T16" fmla="*/ 48075410 w 502"/>
                <a:gd name="T17" fmla="*/ 35025183 h 278"/>
                <a:gd name="T18" fmla="*/ 22922089 w 502"/>
                <a:gd name="T19" fmla="*/ 46142823 h 278"/>
                <a:gd name="T20" fmla="*/ 22282455 w 502"/>
                <a:gd name="T21" fmla="*/ 32840738 h 278"/>
                <a:gd name="T22" fmla="*/ 0 w 502"/>
                <a:gd name="T23" fmla="*/ 41014300 h 278"/>
                <a:gd name="T24" fmla="*/ 16203321 w 502"/>
                <a:gd name="T25" fmla="*/ 26856465 h 27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52">
              <a:extLst>
                <a:ext uri="{FF2B5EF4-FFF2-40B4-BE49-F238E27FC236}">
                  <a16:creationId xmlns:a16="http://schemas.microsoft.com/office/drawing/2014/main" id="{D20D67DD-A5C5-EB48-802E-C87E2EF41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" y="2223"/>
              <a:ext cx="569" cy="850"/>
            </a:xfrm>
            <a:custGeom>
              <a:avLst/>
              <a:gdLst>
                <a:gd name="T0" fmla="*/ 33495885 w 240"/>
                <a:gd name="T1" fmla="*/ 30105855 h 360"/>
                <a:gd name="T2" fmla="*/ 0 w 240"/>
                <a:gd name="T3" fmla="*/ 3176887 h 360"/>
                <a:gd name="T4" fmla="*/ 28199415 w 240"/>
                <a:gd name="T5" fmla="*/ 14048070 h 360"/>
                <a:gd name="T6" fmla="*/ 42540325 w 240"/>
                <a:gd name="T7" fmla="*/ 54579005 h 360"/>
                <a:gd name="T8" fmla="*/ 42540325 w 240"/>
                <a:gd name="T9" fmla="*/ 60248975 h 360"/>
                <a:gd name="T10" fmla="*/ 38281258 w 240"/>
                <a:gd name="T11" fmla="*/ 60248975 h 360"/>
                <a:gd name="T12" fmla="*/ 33495885 w 240"/>
                <a:gd name="T13" fmla="*/ 30105855 h 3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53">
              <a:extLst>
                <a:ext uri="{FF2B5EF4-FFF2-40B4-BE49-F238E27FC236}">
                  <a16:creationId xmlns:a16="http://schemas.microsoft.com/office/drawing/2014/main" id="{075D150B-65C6-8E4E-A5A0-F637A83B8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" y="1769"/>
              <a:ext cx="101" cy="374"/>
            </a:xfrm>
            <a:custGeom>
              <a:avLst/>
              <a:gdLst>
                <a:gd name="T0" fmla="*/ 6685120 w 43"/>
                <a:gd name="T1" fmla="*/ 0 h 158"/>
                <a:gd name="T2" fmla="*/ 2652551 w 43"/>
                <a:gd name="T3" fmla="*/ 14733278 h 158"/>
                <a:gd name="T4" fmla="*/ 2315369 w 43"/>
                <a:gd name="T5" fmla="*/ 27385954 h 158"/>
                <a:gd name="T6" fmla="*/ 1272875 w 43"/>
                <a:gd name="T7" fmla="*/ 14353052 h 158"/>
                <a:gd name="T8" fmla="*/ 6685120 w 43"/>
                <a:gd name="T9" fmla="*/ 0 h 1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54">
              <a:extLst>
                <a:ext uri="{FF2B5EF4-FFF2-40B4-BE49-F238E27FC236}">
                  <a16:creationId xmlns:a16="http://schemas.microsoft.com/office/drawing/2014/main" id="{CFA5C7C9-59F1-7545-9130-906D416E1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7" y="2415"/>
              <a:ext cx="291" cy="659"/>
            </a:xfrm>
            <a:custGeom>
              <a:avLst/>
              <a:gdLst>
                <a:gd name="T0" fmla="*/ 12086422 w 123"/>
                <a:gd name="T1" fmla="*/ 22009924 h 279"/>
                <a:gd name="T2" fmla="*/ 0 w 123"/>
                <a:gd name="T3" fmla="*/ 0 h 279"/>
                <a:gd name="T4" fmla="*/ 16141046 w 123"/>
                <a:gd name="T5" fmla="*/ 11977521 h 279"/>
                <a:gd name="T6" fmla="*/ 21161764 w 123"/>
                <a:gd name="T7" fmla="*/ 41252923 h 279"/>
                <a:gd name="T8" fmla="*/ 20666910 w 123"/>
                <a:gd name="T9" fmla="*/ 46955451 h 279"/>
                <a:gd name="T10" fmla="*/ 13466832 w 123"/>
                <a:gd name="T11" fmla="*/ 46955451 h 279"/>
                <a:gd name="T12" fmla="*/ 12086422 w 123"/>
                <a:gd name="T13" fmla="*/ 22009924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55">
              <a:extLst>
                <a:ext uri="{FF2B5EF4-FFF2-40B4-BE49-F238E27FC236}">
                  <a16:creationId xmlns:a16="http://schemas.microsoft.com/office/drawing/2014/main" id="{5244C472-6BFB-7E42-94FE-374DEB2FF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2393"/>
              <a:ext cx="362" cy="681"/>
            </a:xfrm>
            <a:custGeom>
              <a:avLst/>
              <a:gdLst>
                <a:gd name="T0" fmla="*/ 18728589 w 154"/>
                <a:gd name="T1" fmla="*/ 24627523 h 288"/>
                <a:gd name="T2" fmla="*/ 0 w 154"/>
                <a:gd name="T3" fmla="*/ 0 h 288"/>
                <a:gd name="T4" fmla="*/ 22142287 w 154"/>
                <a:gd name="T5" fmla="*/ 25299907 h 288"/>
                <a:gd name="T6" fmla="*/ 23282430 w 154"/>
                <a:gd name="T7" fmla="*/ 49191711 h 288"/>
                <a:gd name="T8" fmla="*/ 20144649 w 154"/>
                <a:gd name="T9" fmla="*/ 49191711 h 288"/>
                <a:gd name="T10" fmla="*/ 18728589 w 154"/>
                <a:gd name="T11" fmla="*/ 24627523 h 2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56">
              <a:extLst>
                <a:ext uri="{FF2B5EF4-FFF2-40B4-BE49-F238E27FC236}">
                  <a16:creationId xmlns:a16="http://schemas.microsoft.com/office/drawing/2014/main" id="{9B404C4C-8532-F542-846A-18C6D6AE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452"/>
              <a:ext cx="277" cy="621"/>
            </a:xfrm>
            <a:custGeom>
              <a:avLst/>
              <a:gdLst>
                <a:gd name="T0" fmla="*/ 0 w 117"/>
                <a:gd name="T1" fmla="*/ 32463776 h 263"/>
                <a:gd name="T2" fmla="*/ 4195096 w 117"/>
                <a:gd name="T3" fmla="*/ 12046016 h 263"/>
                <a:gd name="T4" fmla="*/ 20342579 w 117"/>
                <a:gd name="T5" fmla="*/ 0 h 263"/>
                <a:gd name="T6" fmla="*/ 8370609 w 117"/>
                <a:gd name="T7" fmla="*/ 21931800 h 263"/>
                <a:gd name="T8" fmla="*/ 6982635 w 117"/>
                <a:gd name="T9" fmla="*/ 44040498 h 263"/>
                <a:gd name="T10" fmla="*/ 0 w 117"/>
                <a:gd name="T11" fmla="*/ 44040498 h 263"/>
                <a:gd name="T12" fmla="*/ 0 w 117"/>
                <a:gd name="T13" fmla="*/ 32463776 h 263"/>
                <a:gd name="T14" fmla="*/ 0 w 117"/>
                <a:gd name="T15" fmla="*/ 32463776 h 2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57">
              <a:extLst>
                <a:ext uri="{FF2B5EF4-FFF2-40B4-BE49-F238E27FC236}">
                  <a16:creationId xmlns:a16="http://schemas.microsoft.com/office/drawing/2014/main" id="{BE776430-2FB7-BA4B-9E2E-A8527F3DC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9832407 h 271"/>
                <a:gd name="T2" fmla="*/ 22213463 w 133"/>
                <a:gd name="T3" fmla="*/ 0 h 271"/>
                <a:gd name="T4" fmla="*/ 2185187 w 133"/>
                <a:gd name="T5" fmla="*/ 24164152 h 271"/>
                <a:gd name="T6" fmla="*/ 636216 w 133"/>
                <a:gd name="T7" fmla="*/ 45470319 h 271"/>
                <a:gd name="T8" fmla="*/ 0 w 133"/>
                <a:gd name="T9" fmla="*/ 45470319 h 271"/>
                <a:gd name="T10" fmla="*/ 0 w 133"/>
                <a:gd name="T11" fmla="*/ 19832407 h 271"/>
                <a:gd name="T12" fmla="*/ 0 w 133"/>
                <a:gd name="T13" fmla="*/ 19832407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58">
              <a:extLst>
                <a:ext uri="{FF2B5EF4-FFF2-40B4-BE49-F238E27FC236}">
                  <a16:creationId xmlns:a16="http://schemas.microsoft.com/office/drawing/2014/main" id="{FD2F939B-2601-914B-81D2-58CFC4B7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1817"/>
              <a:ext cx="58" cy="281"/>
            </a:xfrm>
            <a:custGeom>
              <a:avLst/>
              <a:gdLst>
                <a:gd name="T0" fmla="*/ 5550670 w 24"/>
                <a:gd name="T1" fmla="*/ 1504101 h 119"/>
                <a:gd name="T2" fmla="*/ 2772543 w 24"/>
                <a:gd name="T3" fmla="*/ 10370593 h 119"/>
                <a:gd name="T4" fmla="*/ 2968964 w 24"/>
                <a:gd name="T5" fmla="*/ 19599051 h 119"/>
                <a:gd name="T6" fmla="*/ 950412 w 24"/>
                <a:gd name="T7" fmla="*/ 19959586 h 119"/>
                <a:gd name="T8" fmla="*/ 0 w 24"/>
                <a:gd name="T9" fmla="*/ 10068920 h 119"/>
                <a:gd name="T10" fmla="*/ 3927944 w 24"/>
                <a:gd name="T11" fmla="*/ 0 h 119"/>
                <a:gd name="T12" fmla="*/ 5550670 w 24"/>
                <a:gd name="T13" fmla="*/ 1504101 h 119"/>
                <a:gd name="T14" fmla="*/ 5550670 w 24"/>
                <a:gd name="T15" fmla="*/ 1504101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59">
              <a:extLst>
                <a:ext uri="{FF2B5EF4-FFF2-40B4-BE49-F238E27FC236}">
                  <a16:creationId xmlns:a16="http://schemas.microsoft.com/office/drawing/2014/main" id="{3D157443-2F2B-D141-9766-9BE104EDA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2512"/>
              <a:ext cx="948" cy="562"/>
            </a:xfrm>
            <a:custGeom>
              <a:avLst/>
              <a:gdLst>
                <a:gd name="T0" fmla="*/ 36827751 w 402"/>
                <a:gd name="T1" fmla="*/ 0 h 238"/>
                <a:gd name="T2" fmla="*/ 38307366 w 402"/>
                <a:gd name="T3" fmla="*/ 506353 h 238"/>
                <a:gd name="T4" fmla="*/ 40312167 w 402"/>
                <a:gd name="T5" fmla="*/ 6403352 h 238"/>
                <a:gd name="T6" fmla="*/ 48833782 w 402"/>
                <a:gd name="T7" fmla="*/ 11565899 h 238"/>
                <a:gd name="T8" fmla="*/ 62853419 w 402"/>
                <a:gd name="T9" fmla="*/ 16621700 h 238"/>
                <a:gd name="T10" fmla="*/ 65790717 w 402"/>
                <a:gd name="T11" fmla="*/ 33714423 h 238"/>
                <a:gd name="T12" fmla="*/ 64459206 w 402"/>
                <a:gd name="T13" fmla="*/ 39886425 h 238"/>
                <a:gd name="T14" fmla="*/ 2456176 w 402"/>
                <a:gd name="T15" fmla="*/ 39886425 h 238"/>
                <a:gd name="T16" fmla="*/ 1330332 w 402"/>
                <a:gd name="T17" fmla="*/ 22988116 h 238"/>
                <a:gd name="T18" fmla="*/ 11036201 w 402"/>
                <a:gd name="T19" fmla="*/ 9077795 h 238"/>
                <a:gd name="T20" fmla="*/ 22388326 w 402"/>
                <a:gd name="T21" fmla="*/ 9077795 h 238"/>
                <a:gd name="T22" fmla="*/ 30404223 w 402"/>
                <a:gd name="T23" fmla="*/ 6667015 h 238"/>
                <a:gd name="T24" fmla="*/ 30404223 w 402"/>
                <a:gd name="T25" fmla="*/ 990622 h 238"/>
                <a:gd name="T26" fmla="*/ 36827751 w 402"/>
                <a:gd name="T27" fmla="*/ 0 h 2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60">
              <a:extLst>
                <a:ext uri="{FF2B5EF4-FFF2-40B4-BE49-F238E27FC236}">
                  <a16:creationId xmlns:a16="http://schemas.microsoft.com/office/drawing/2014/main" id="{4E46172D-A577-BE4E-B67E-43876AEA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32185785 w 197"/>
                <a:gd name="T1" fmla="*/ 7808000 h 51"/>
                <a:gd name="T2" fmla="*/ 31615607 w 197"/>
                <a:gd name="T3" fmla="*/ 7516047 h 51"/>
                <a:gd name="T4" fmla="*/ 18843889 w 197"/>
                <a:gd name="T5" fmla="*/ 806887 h 51"/>
                <a:gd name="T6" fmla="*/ 0 w 197"/>
                <a:gd name="T7" fmla="*/ 5066358 h 51"/>
                <a:gd name="T8" fmla="*/ 354710 w 197"/>
                <a:gd name="T9" fmla="*/ 5409506 h 51"/>
                <a:gd name="T10" fmla="*/ 32845952 w 197"/>
                <a:gd name="T11" fmla="*/ 8123744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61">
              <a:extLst>
                <a:ext uri="{FF2B5EF4-FFF2-40B4-BE49-F238E27FC236}">
                  <a16:creationId xmlns:a16="http://schemas.microsoft.com/office/drawing/2014/main" id="{4479AF43-E85D-7C4D-A015-EBCFD476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" y="2629"/>
              <a:ext cx="889" cy="459"/>
            </a:xfrm>
            <a:custGeom>
              <a:avLst/>
              <a:gdLst>
                <a:gd name="T0" fmla="*/ 30735172 w 376"/>
                <a:gd name="T1" fmla="*/ 4149793 h 194"/>
                <a:gd name="T2" fmla="*/ 45743528 w 376"/>
                <a:gd name="T3" fmla="*/ 9323658 h 194"/>
                <a:gd name="T4" fmla="*/ 58163693 w 376"/>
                <a:gd name="T5" fmla="*/ 33408925 h 194"/>
                <a:gd name="T6" fmla="*/ 2528188 w 376"/>
                <a:gd name="T7" fmla="*/ 33408925 h 194"/>
                <a:gd name="T8" fmla="*/ 360199 w 376"/>
                <a:gd name="T9" fmla="*/ 21201984 h 194"/>
                <a:gd name="T10" fmla="*/ 17245512 w 376"/>
                <a:gd name="T11" fmla="*/ 7722822 h 194"/>
                <a:gd name="T12" fmla="*/ 30735172 w 376"/>
                <a:gd name="T13" fmla="*/ 4149793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62">
              <a:extLst>
                <a:ext uri="{FF2B5EF4-FFF2-40B4-BE49-F238E27FC236}">
                  <a16:creationId xmlns:a16="http://schemas.microsoft.com/office/drawing/2014/main" id="{7F1B67B0-77A8-FF43-9A67-C70A52A80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6" y="2659"/>
              <a:ext cx="869" cy="424"/>
            </a:xfrm>
            <a:custGeom>
              <a:avLst/>
              <a:gdLst>
                <a:gd name="T0" fmla="*/ 42244128 w 368"/>
                <a:gd name="T1" fmla="*/ 9826543 h 179"/>
                <a:gd name="T2" fmla="*/ 46573214 w 368"/>
                <a:gd name="T3" fmla="*/ 23276281 h 179"/>
                <a:gd name="T4" fmla="*/ 45935614 w 368"/>
                <a:gd name="T5" fmla="*/ 31323734 h 179"/>
                <a:gd name="T6" fmla="*/ 43591215 w 368"/>
                <a:gd name="T7" fmla="*/ 31323734 h 179"/>
                <a:gd name="T8" fmla="*/ 44077543 w 368"/>
                <a:gd name="T9" fmla="*/ 24684600 h 179"/>
                <a:gd name="T10" fmla="*/ 42244128 w 368"/>
                <a:gd name="T11" fmla="*/ 9826543 h 179"/>
                <a:gd name="T12" fmla="*/ 19608357 w 368"/>
                <a:gd name="T13" fmla="*/ 7545009 h 179"/>
                <a:gd name="T14" fmla="*/ 16272972 w 368"/>
                <a:gd name="T15" fmla="*/ 22020222 h 179"/>
                <a:gd name="T16" fmla="*/ 16957175 w 368"/>
                <a:gd name="T17" fmla="*/ 31323734 h 179"/>
                <a:gd name="T18" fmla="*/ 14550784 w 368"/>
                <a:gd name="T19" fmla="*/ 31323734 h 179"/>
                <a:gd name="T20" fmla="*/ 14288651 w 368"/>
                <a:gd name="T21" fmla="*/ 20996992 h 179"/>
                <a:gd name="T22" fmla="*/ 19608357 w 368"/>
                <a:gd name="T23" fmla="*/ 7545009 h 179"/>
                <a:gd name="T24" fmla="*/ 51630742 w 368"/>
                <a:gd name="T25" fmla="*/ 4214162 h 179"/>
                <a:gd name="T26" fmla="*/ 60338531 w 368"/>
                <a:gd name="T27" fmla="*/ 13974858 h 179"/>
                <a:gd name="T28" fmla="*/ 58984825 w 368"/>
                <a:gd name="T29" fmla="*/ 31323734 h 179"/>
                <a:gd name="T30" fmla="*/ 56007024 w 368"/>
                <a:gd name="T31" fmla="*/ 31323734 h 179"/>
                <a:gd name="T32" fmla="*/ 57879813 w 368"/>
                <a:gd name="T33" fmla="*/ 28015565 h 179"/>
                <a:gd name="T34" fmla="*/ 54659935 w 368"/>
                <a:gd name="T35" fmla="*/ 7545009 h 179"/>
                <a:gd name="T36" fmla="*/ 44589117 w 368"/>
                <a:gd name="T37" fmla="*/ 5993048 h 179"/>
                <a:gd name="T38" fmla="*/ 42093446 w 368"/>
                <a:gd name="T39" fmla="*/ 5082317 h 179"/>
                <a:gd name="T40" fmla="*/ 51630742 w 368"/>
                <a:gd name="T41" fmla="*/ 4214162 h 179"/>
                <a:gd name="T42" fmla="*/ 12923501 w 368"/>
                <a:gd name="T43" fmla="*/ 1027643 h 179"/>
                <a:gd name="T44" fmla="*/ 20078448 w 368"/>
                <a:gd name="T45" fmla="*/ 3831174 h 179"/>
                <a:gd name="T46" fmla="*/ 9230738 w 368"/>
                <a:gd name="T47" fmla="*/ 3330802 h 179"/>
                <a:gd name="T48" fmla="*/ 3068907 w 368"/>
                <a:gd name="T49" fmla="*/ 25713146 h 179"/>
                <a:gd name="T50" fmla="*/ 5171818 w 368"/>
                <a:gd name="T51" fmla="*/ 31323734 h 179"/>
                <a:gd name="T52" fmla="*/ 2495671 w 368"/>
                <a:gd name="T53" fmla="*/ 31323734 h 179"/>
                <a:gd name="T54" fmla="*/ 992833 w 368"/>
                <a:gd name="T55" fmla="*/ 14698344 h 179"/>
                <a:gd name="T56" fmla="*/ 12923501 w 368"/>
                <a:gd name="T57" fmla="*/ 1027643 h 17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63">
              <a:extLst>
                <a:ext uri="{FF2B5EF4-FFF2-40B4-BE49-F238E27FC236}">
                  <a16:creationId xmlns:a16="http://schemas.microsoft.com/office/drawing/2014/main" id="{400B129F-AA80-8E44-99DB-9061AF39E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2565"/>
              <a:ext cx="217" cy="217"/>
            </a:xfrm>
            <a:custGeom>
              <a:avLst/>
              <a:gdLst>
                <a:gd name="T0" fmla="*/ 0 w 92"/>
                <a:gd name="T1" fmla="*/ 11176422 h 92"/>
                <a:gd name="T2" fmla="*/ 8245627 w 92"/>
                <a:gd name="T3" fmla="*/ 14683812 h 92"/>
                <a:gd name="T4" fmla="*/ 15184549 w 92"/>
                <a:gd name="T5" fmla="*/ 11678567 h 92"/>
                <a:gd name="T6" fmla="*/ 11391014 w 92"/>
                <a:gd name="T7" fmla="*/ 9226807 h 92"/>
                <a:gd name="T8" fmla="*/ 10559470 w 92"/>
                <a:gd name="T9" fmla="*/ 980840 h 92"/>
                <a:gd name="T10" fmla="*/ 6087256 w 92"/>
                <a:gd name="T11" fmla="*/ 1184002 h 92"/>
                <a:gd name="T12" fmla="*/ 6939820 w 92"/>
                <a:gd name="T13" fmla="*/ 6087256 h 92"/>
                <a:gd name="T14" fmla="*/ 0 w 92"/>
                <a:gd name="T15" fmla="*/ 11176422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64">
              <a:extLst>
                <a:ext uri="{FF2B5EF4-FFF2-40B4-BE49-F238E27FC236}">
                  <a16:creationId xmlns:a16="http://schemas.microsoft.com/office/drawing/2014/main" id="{2DED6069-7249-FF44-BCF5-7E3DD31A1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10894654 h 90"/>
                <a:gd name="T2" fmla="*/ 7336139 w 99"/>
                <a:gd name="T3" fmla="*/ 15070294 h 90"/>
                <a:gd name="T4" fmla="*/ 14553921 w 99"/>
                <a:gd name="T5" fmla="*/ 12286860 h 90"/>
                <a:gd name="T6" fmla="*/ 11353247 w 99"/>
                <a:gd name="T7" fmla="*/ 8611893 h 90"/>
                <a:gd name="T8" fmla="*/ 12158825 w 99"/>
                <a:gd name="T9" fmla="*/ 4174076 h 90"/>
                <a:gd name="T10" fmla="*/ 10543610 w 99"/>
                <a:gd name="T11" fmla="*/ 153410 h 90"/>
                <a:gd name="T12" fmla="*/ 9449609 w 99"/>
                <a:gd name="T13" fmla="*/ 0 h 90"/>
                <a:gd name="T14" fmla="*/ 10752430 w 99"/>
                <a:gd name="T15" fmla="*/ 4658187 h 90"/>
                <a:gd name="T16" fmla="*/ 9584055 w 99"/>
                <a:gd name="T17" fmla="*/ 9355038 h 90"/>
                <a:gd name="T18" fmla="*/ 13118380 w 99"/>
                <a:gd name="T19" fmla="*/ 10749859 h 90"/>
                <a:gd name="T20" fmla="*/ 9302951 w 99"/>
                <a:gd name="T21" fmla="*/ 14013729 h 90"/>
                <a:gd name="T22" fmla="*/ 0 w 99"/>
                <a:gd name="T23" fmla="*/ 10894654 h 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65">
              <a:extLst>
                <a:ext uri="{FF2B5EF4-FFF2-40B4-BE49-F238E27FC236}">
                  <a16:creationId xmlns:a16="http://schemas.microsoft.com/office/drawing/2014/main" id="{9D3CA9B0-CD41-E644-9755-53E151A6F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" y="2071"/>
              <a:ext cx="507" cy="168"/>
            </a:xfrm>
            <a:custGeom>
              <a:avLst/>
              <a:gdLst>
                <a:gd name="T0" fmla="*/ 13453129 w 215"/>
                <a:gd name="T1" fmla="*/ 362629 h 71"/>
                <a:gd name="T2" fmla="*/ 35360807 w 215"/>
                <a:gd name="T3" fmla="*/ 12262815 h 71"/>
                <a:gd name="T4" fmla="*/ 16111276 w 215"/>
                <a:gd name="T5" fmla="*/ 2250384 h 71"/>
                <a:gd name="T6" fmla="*/ 0 w 215"/>
                <a:gd name="T7" fmla="*/ 2408753 h 71"/>
                <a:gd name="T8" fmla="*/ 13453129 w 215"/>
                <a:gd name="T9" fmla="*/ 362629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5" name="Group 411">
            <a:extLst>
              <a:ext uri="{FF2B5EF4-FFF2-40B4-BE49-F238E27FC236}">
                <a16:creationId xmlns:a16="http://schemas.microsoft.com/office/drawing/2014/main" id="{3333B82D-35FA-C641-89AB-9EC7C48F3073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3798888"/>
            <a:ext cx="4386263" cy="3084512"/>
            <a:chOff x="-1588" y="4419600"/>
            <a:chExt cx="3504440" cy="2464312"/>
          </a:xfrm>
        </p:grpSpPr>
        <p:grpSp>
          <p:nvGrpSpPr>
            <p:cNvPr id="346" name="Group 156">
              <a:extLst>
                <a:ext uri="{FF2B5EF4-FFF2-40B4-BE49-F238E27FC236}">
                  <a16:creationId xmlns:a16="http://schemas.microsoft.com/office/drawing/2014/main" id="{0B757BC7-7149-8B48-AFBE-5D292EADA6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265" cy="2458133"/>
              <a:chOff x="437" y="-367"/>
              <a:chExt cx="5798" cy="5041"/>
            </a:xfrm>
          </p:grpSpPr>
          <p:sp>
            <p:nvSpPr>
              <p:cNvPr id="372" name="Freeform 157">
                <a:extLst>
                  <a:ext uri="{FF2B5EF4-FFF2-40B4-BE49-F238E27FC236}">
                    <a16:creationId xmlns:a16="http://schemas.microsoft.com/office/drawing/2014/main" id="{A39B51A0-BC79-2A40-8AFF-9AB6464DE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" y="-125"/>
                <a:ext cx="1751" cy="1831"/>
              </a:xfrm>
              <a:custGeom>
                <a:avLst/>
                <a:gdLst>
                  <a:gd name="T0" fmla="*/ 81931547 w 741"/>
                  <a:gd name="T1" fmla="*/ 18400382 h 776"/>
                  <a:gd name="T2" fmla="*/ 62958989 w 741"/>
                  <a:gd name="T3" fmla="*/ 7955051 h 776"/>
                  <a:gd name="T4" fmla="*/ 63469088 w 741"/>
                  <a:gd name="T5" fmla="*/ 0 h 776"/>
                  <a:gd name="T6" fmla="*/ 50925292 w 741"/>
                  <a:gd name="T7" fmla="*/ 353385 h 776"/>
                  <a:gd name="T8" fmla="*/ 35046865 w 741"/>
                  <a:gd name="T9" fmla="*/ 18555194 h 776"/>
                  <a:gd name="T10" fmla="*/ 12035429 w 741"/>
                  <a:gd name="T11" fmla="*/ 33493877 h 776"/>
                  <a:gd name="T12" fmla="*/ 8093183 w 741"/>
                  <a:gd name="T13" fmla="*/ 93028006 h 776"/>
                  <a:gd name="T14" fmla="*/ 24064227 w 741"/>
                  <a:gd name="T15" fmla="*/ 122816491 h 776"/>
                  <a:gd name="T16" fmla="*/ 38739233 w 741"/>
                  <a:gd name="T17" fmla="*/ 121832307 h 776"/>
                  <a:gd name="T18" fmla="*/ 66319846 w 741"/>
                  <a:gd name="T19" fmla="*/ 126978338 h 776"/>
                  <a:gd name="T20" fmla="*/ 91757802 w 741"/>
                  <a:gd name="T21" fmla="*/ 117889539 h 776"/>
                  <a:gd name="T22" fmla="*/ 115088929 w 741"/>
                  <a:gd name="T23" fmla="*/ 107444125 h 776"/>
                  <a:gd name="T24" fmla="*/ 125430862 w 741"/>
                  <a:gd name="T25" fmla="*/ 74777434 h 776"/>
                  <a:gd name="T26" fmla="*/ 114394718 w 741"/>
                  <a:gd name="T27" fmla="*/ 36121388 h 776"/>
                  <a:gd name="T28" fmla="*/ 81931547 w 741"/>
                  <a:gd name="T29" fmla="*/ 18400382 h 7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Freeform 158">
                <a:extLst>
                  <a:ext uri="{FF2B5EF4-FFF2-40B4-BE49-F238E27FC236}">
                    <a16:creationId xmlns:a16="http://schemas.microsoft.com/office/drawing/2014/main" id="{EA27A338-9523-2845-8C34-1618685E9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" y="88"/>
                <a:ext cx="1808" cy="1631"/>
              </a:xfrm>
              <a:custGeom>
                <a:avLst/>
                <a:gdLst>
                  <a:gd name="T0" fmla="*/ 89924607 w 765"/>
                  <a:gd name="T1" fmla="*/ 9213242 h 690"/>
                  <a:gd name="T2" fmla="*/ 52752122 w 765"/>
                  <a:gd name="T3" fmla="*/ 10014380 h 690"/>
                  <a:gd name="T4" fmla="*/ 48868193 w 765"/>
                  <a:gd name="T5" fmla="*/ 102850742 h 690"/>
                  <a:gd name="T6" fmla="*/ 99547906 w 765"/>
                  <a:gd name="T7" fmla="*/ 100841726 h 690"/>
                  <a:gd name="T8" fmla="*/ 127549954 w 765"/>
                  <a:gd name="T9" fmla="*/ 57963097 h 690"/>
                  <a:gd name="T10" fmla="*/ 89924607 w 765"/>
                  <a:gd name="T11" fmla="*/ 9213242 h 6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159">
                <a:extLst>
                  <a:ext uri="{FF2B5EF4-FFF2-40B4-BE49-F238E27FC236}">
                    <a16:creationId xmlns:a16="http://schemas.microsoft.com/office/drawing/2014/main" id="{58DDF664-42ED-9E47-93E5-22F722291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" y="218"/>
                <a:ext cx="533" cy="1254"/>
              </a:xfrm>
              <a:custGeom>
                <a:avLst/>
                <a:gdLst>
                  <a:gd name="T0" fmla="*/ 0 w 225"/>
                  <a:gd name="T1" fmla="*/ 0 h 530"/>
                  <a:gd name="T2" fmla="*/ 11768927 w 225"/>
                  <a:gd name="T3" fmla="*/ 5542287 h 530"/>
                  <a:gd name="T4" fmla="*/ 33126971 w 225"/>
                  <a:gd name="T5" fmla="*/ 48938966 h 530"/>
                  <a:gd name="T6" fmla="*/ 11902816 w 225"/>
                  <a:gd name="T7" fmla="*/ 90801714 h 530"/>
                  <a:gd name="T8" fmla="*/ 17517403 w 225"/>
                  <a:gd name="T9" fmla="*/ 91324166 h 530"/>
                  <a:gd name="T10" fmla="*/ 36248584 w 225"/>
                  <a:gd name="T11" fmla="*/ 65613889 h 530"/>
                  <a:gd name="T12" fmla="*/ 22041203 w 225"/>
                  <a:gd name="T13" fmla="*/ 10343129 h 530"/>
                  <a:gd name="T14" fmla="*/ 0 w 225"/>
                  <a:gd name="T15" fmla="*/ 0 h 5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160">
                <a:extLst>
                  <a:ext uri="{FF2B5EF4-FFF2-40B4-BE49-F238E27FC236}">
                    <a16:creationId xmlns:a16="http://schemas.microsoft.com/office/drawing/2014/main" id="{6C9DE9C3-BE09-AB4C-8D44-407040833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348"/>
                <a:ext cx="330" cy="1092"/>
              </a:xfrm>
              <a:custGeom>
                <a:avLst/>
                <a:gdLst>
                  <a:gd name="T0" fmla="*/ 0 w 139"/>
                  <a:gd name="T1" fmla="*/ 0 h 462"/>
                  <a:gd name="T2" fmla="*/ 18662898 w 139"/>
                  <a:gd name="T3" fmla="*/ 30887567 h 462"/>
                  <a:gd name="T4" fmla="*/ 12854642 w 139"/>
                  <a:gd name="T5" fmla="*/ 78487852 h 462"/>
                  <a:gd name="T6" fmla="*/ 19716356 w 139"/>
                  <a:gd name="T7" fmla="*/ 71667386 h 462"/>
                  <a:gd name="T8" fmla="*/ 21326950 w 139"/>
                  <a:gd name="T9" fmla="*/ 27159595 h 462"/>
                  <a:gd name="T10" fmla="*/ 0 w 139"/>
                  <a:gd name="T11" fmla="*/ 0 h 4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161">
                <a:extLst>
                  <a:ext uri="{FF2B5EF4-FFF2-40B4-BE49-F238E27FC236}">
                    <a16:creationId xmlns:a16="http://schemas.microsoft.com/office/drawing/2014/main" id="{5D89BE02-A970-C14F-9E91-040BDE92A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" y="-99"/>
                <a:ext cx="679" cy="424"/>
              </a:xfrm>
              <a:custGeom>
                <a:avLst/>
                <a:gdLst>
                  <a:gd name="T0" fmla="*/ 38368100 w 288"/>
                  <a:gd name="T1" fmla="*/ 12164021 h 180"/>
                  <a:gd name="T2" fmla="*/ 23442126 w 288"/>
                  <a:gd name="T3" fmla="*/ 8372613 h 180"/>
                  <a:gd name="T4" fmla="*/ 23770498 w 288"/>
                  <a:gd name="T5" fmla="*/ 0 h 180"/>
                  <a:gd name="T6" fmla="*/ 17727879 w 288"/>
                  <a:gd name="T7" fmla="*/ 0 h 180"/>
                  <a:gd name="T8" fmla="*/ 625128 w 288"/>
                  <a:gd name="T9" fmla="*/ 22347799 h 180"/>
                  <a:gd name="T10" fmla="*/ 47223531 w 288"/>
                  <a:gd name="T11" fmla="*/ 22968709 h 180"/>
                  <a:gd name="T12" fmla="*/ 38368100 w 288"/>
                  <a:gd name="T13" fmla="*/ 12164021 h 1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162">
                <a:extLst>
                  <a:ext uri="{FF2B5EF4-FFF2-40B4-BE49-F238E27FC236}">
                    <a16:creationId xmlns:a16="http://schemas.microsoft.com/office/drawing/2014/main" id="{78F1599F-2DE4-1D43-BDC1-81DF64ED4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" y="-99"/>
                <a:ext cx="577" cy="473"/>
              </a:xfrm>
              <a:custGeom>
                <a:avLst/>
                <a:gdLst>
                  <a:gd name="T0" fmla="*/ 14068522 w 245"/>
                  <a:gd name="T1" fmla="*/ 24278542 h 201"/>
                  <a:gd name="T2" fmla="*/ 12755720 w 245"/>
                  <a:gd name="T3" fmla="*/ 13233580 h 201"/>
                  <a:gd name="T4" fmla="*/ 20844516 w 245"/>
                  <a:gd name="T5" fmla="*/ 0 h 201"/>
                  <a:gd name="T6" fmla="*/ 7134970 w 245"/>
                  <a:gd name="T7" fmla="*/ 12950354 h 201"/>
                  <a:gd name="T8" fmla="*/ 8556324 w 245"/>
                  <a:gd name="T9" fmla="*/ 28298060 h 201"/>
                  <a:gd name="T10" fmla="*/ 39574150 w 245"/>
                  <a:gd name="T11" fmla="*/ 25230385 h 201"/>
                  <a:gd name="T12" fmla="*/ 14068522 w 245"/>
                  <a:gd name="T13" fmla="*/ 24278542 h 2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163">
                <a:extLst>
                  <a:ext uri="{FF2B5EF4-FFF2-40B4-BE49-F238E27FC236}">
                    <a16:creationId xmlns:a16="http://schemas.microsoft.com/office/drawing/2014/main" id="{805573A2-FC24-864C-B576-E07BA9E35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" y="-162"/>
                <a:ext cx="2411" cy="1992"/>
              </a:xfrm>
              <a:custGeom>
                <a:avLst/>
                <a:gdLst>
                  <a:gd name="T0" fmla="*/ 101232253 w 1021"/>
                  <a:gd name="T1" fmla="*/ 13878009 h 843"/>
                  <a:gd name="T2" fmla="*/ 57150131 w 1021"/>
                  <a:gd name="T3" fmla="*/ 12674727 h 843"/>
                  <a:gd name="T4" fmla="*/ 2495661 w 1021"/>
                  <a:gd name="T5" fmla="*/ 71890996 h 843"/>
                  <a:gd name="T6" fmla="*/ 45309774 w 1021"/>
                  <a:gd name="T7" fmla="*/ 122895166 h 843"/>
                  <a:gd name="T8" fmla="*/ 106132123 w 1021"/>
                  <a:gd name="T9" fmla="*/ 125255951 h 843"/>
                  <a:gd name="T10" fmla="*/ 101232253 w 1021"/>
                  <a:gd name="T11" fmla="*/ 13878009 h 8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164">
                <a:extLst>
                  <a:ext uri="{FF2B5EF4-FFF2-40B4-BE49-F238E27FC236}">
                    <a16:creationId xmlns:a16="http://schemas.microsoft.com/office/drawing/2014/main" id="{E76BAED7-1BA3-8741-8A6C-20B993A25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" y="62"/>
                <a:ext cx="832" cy="1540"/>
              </a:xfrm>
              <a:custGeom>
                <a:avLst/>
                <a:gdLst>
                  <a:gd name="T0" fmla="*/ 32780575 w 352"/>
                  <a:gd name="T1" fmla="*/ 40731649 h 652"/>
                  <a:gd name="T2" fmla="*/ 35002599 w 352"/>
                  <a:gd name="T3" fmla="*/ 100280615 h 652"/>
                  <a:gd name="T4" fmla="*/ 35002599 w 352"/>
                  <a:gd name="T5" fmla="*/ 100393146 h 652"/>
                  <a:gd name="T6" fmla="*/ 8114167 w 352"/>
                  <a:gd name="T7" fmla="*/ 53841983 h 652"/>
                  <a:gd name="T8" fmla="*/ 34631731 w 352"/>
                  <a:gd name="T9" fmla="*/ 5690073 h 652"/>
                  <a:gd name="T10" fmla="*/ 50441551 w 352"/>
                  <a:gd name="T11" fmla="*/ 0 h 652"/>
                  <a:gd name="T12" fmla="*/ 22770932 w 352"/>
                  <a:gd name="T13" fmla="*/ 10760367 h 652"/>
                  <a:gd name="T14" fmla="*/ 4103393 w 352"/>
                  <a:gd name="T15" fmla="*/ 72633150 h 652"/>
                  <a:gd name="T16" fmla="*/ 28677215 w 352"/>
                  <a:gd name="T17" fmla="*/ 101388739 h 652"/>
                  <a:gd name="T18" fmla="*/ 35143207 w 352"/>
                  <a:gd name="T19" fmla="*/ 101118582 h 652"/>
                  <a:gd name="T20" fmla="*/ 43121693 w 352"/>
                  <a:gd name="T21" fmla="*/ 109646186 h 652"/>
                  <a:gd name="T22" fmla="*/ 36149105 w 352"/>
                  <a:gd name="T23" fmla="*/ 45707465 h 652"/>
                  <a:gd name="T24" fmla="*/ 59808854 w 352"/>
                  <a:gd name="T25" fmla="*/ 4555688 h 652"/>
                  <a:gd name="T26" fmla="*/ 32780575 w 352"/>
                  <a:gd name="T27" fmla="*/ 40731649 h 65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65">
                <a:extLst>
                  <a:ext uri="{FF2B5EF4-FFF2-40B4-BE49-F238E27FC236}">
                    <a16:creationId xmlns:a16="http://schemas.microsoft.com/office/drawing/2014/main" id="{5A255591-BE4B-5146-804E-A11FF9565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5" y="171"/>
                <a:ext cx="260" cy="1389"/>
              </a:xfrm>
              <a:custGeom>
                <a:avLst/>
                <a:gdLst>
                  <a:gd name="T0" fmla="*/ 3574993 w 111"/>
                  <a:gd name="T1" fmla="*/ 0 h 588"/>
                  <a:gd name="T2" fmla="*/ 13941221 w 111"/>
                  <a:gd name="T3" fmla="*/ 31159536 h 588"/>
                  <a:gd name="T4" fmla="*/ 0 w 111"/>
                  <a:gd name="T5" fmla="*/ 99069331 h 588"/>
                  <a:gd name="T6" fmla="*/ 3903863 w 111"/>
                  <a:gd name="T7" fmla="*/ 96856687 h 588"/>
                  <a:gd name="T8" fmla="*/ 16477369 w 111"/>
                  <a:gd name="T9" fmla="*/ 30673958 h 588"/>
                  <a:gd name="T10" fmla="*/ 3574993 w 111"/>
                  <a:gd name="T11" fmla="*/ 0 h 5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166">
                <a:extLst>
                  <a:ext uri="{FF2B5EF4-FFF2-40B4-BE49-F238E27FC236}">
                    <a16:creationId xmlns:a16="http://schemas.microsoft.com/office/drawing/2014/main" id="{46E0A894-98D7-AA40-90FB-25071B6EB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" y="-367"/>
                <a:ext cx="720" cy="471"/>
              </a:xfrm>
              <a:custGeom>
                <a:avLst/>
                <a:gdLst>
                  <a:gd name="T0" fmla="*/ 34079123 w 305"/>
                  <a:gd name="T1" fmla="*/ 19220374 h 199"/>
                  <a:gd name="T2" fmla="*/ 32021360 w 305"/>
                  <a:gd name="T3" fmla="*/ 1538215 h 199"/>
                  <a:gd name="T4" fmla="*/ 19524207 w 305"/>
                  <a:gd name="T5" fmla="*/ 2626206 h 199"/>
                  <a:gd name="T6" fmla="*/ 20847454 w 305"/>
                  <a:gd name="T7" fmla="*/ 21665162 h 199"/>
                  <a:gd name="T8" fmla="*/ 4821965 w 305"/>
                  <a:gd name="T9" fmla="*/ 19898401 h 199"/>
                  <a:gd name="T10" fmla="*/ 354953 w 305"/>
                  <a:gd name="T11" fmla="*/ 26977211 h 199"/>
                  <a:gd name="T12" fmla="*/ 8476326 w 305"/>
                  <a:gd name="T13" fmla="*/ 30655355 h 199"/>
                  <a:gd name="T14" fmla="*/ 32530348 w 305"/>
                  <a:gd name="T15" fmla="*/ 34456701 h 199"/>
                  <a:gd name="T16" fmla="*/ 44381130 w 305"/>
                  <a:gd name="T17" fmla="*/ 25459865 h 199"/>
                  <a:gd name="T18" fmla="*/ 50557309 w 305"/>
                  <a:gd name="T19" fmla="*/ 26977211 h 199"/>
                  <a:gd name="T20" fmla="*/ 34079123 w 305"/>
                  <a:gd name="T21" fmla="*/ 19220374 h 19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167">
                <a:extLst>
                  <a:ext uri="{FF2B5EF4-FFF2-40B4-BE49-F238E27FC236}">
                    <a16:creationId xmlns:a16="http://schemas.microsoft.com/office/drawing/2014/main" id="{A3A5850F-4ADB-EA4B-9EBB-C99950B6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-344"/>
                <a:ext cx="658" cy="492"/>
              </a:xfrm>
              <a:custGeom>
                <a:avLst/>
                <a:gdLst>
                  <a:gd name="T0" fmla="*/ 26054269 w 279"/>
                  <a:gd name="T1" fmla="*/ 17326766 h 208"/>
                  <a:gd name="T2" fmla="*/ 24372523 w 279"/>
                  <a:gd name="T3" fmla="*/ 361724 h 208"/>
                  <a:gd name="T4" fmla="*/ 21230193 w 279"/>
                  <a:gd name="T5" fmla="*/ 0 h 208"/>
                  <a:gd name="T6" fmla="*/ 22913970 w 279"/>
                  <a:gd name="T7" fmla="*/ 20402916 h 208"/>
                  <a:gd name="T8" fmla="*/ 28993404 w 279"/>
                  <a:gd name="T9" fmla="*/ 21258523 h 208"/>
                  <a:gd name="T10" fmla="*/ 26830391 w 279"/>
                  <a:gd name="T11" fmla="*/ 30556556 h 208"/>
                  <a:gd name="T12" fmla="*/ 0 w 279"/>
                  <a:gd name="T13" fmla="*/ 29322788 h 208"/>
                  <a:gd name="T14" fmla="*/ 15279807 w 279"/>
                  <a:gd name="T15" fmla="*/ 30037040 h 208"/>
                  <a:gd name="T16" fmla="*/ 29344793 w 279"/>
                  <a:gd name="T17" fmla="*/ 35551260 h 208"/>
                  <a:gd name="T18" fmla="*/ 36862285 w 279"/>
                  <a:gd name="T19" fmla="*/ 30037040 h 208"/>
                  <a:gd name="T20" fmla="*/ 44144156 w 279"/>
                  <a:gd name="T21" fmla="*/ 28648642 h 208"/>
                  <a:gd name="T22" fmla="*/ 26054269 w 279"/>
                  <a:gd name="T23" fmla="*/ 17326766 h 20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168">
                <a:extLst>
                  <a:ext uri="{FF2B5EF4-FFF2-40B4-BE49-F238E27FC236}">
                    <a16:creationId xmlns:a16="http://schemas.microsoft.com/office/drawing/2014/main" id="{94E9F27D-56D6-734C-8AEB-E0F80812F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0" y="179"/>
                <a:ext cx="2617" cy="2562"/>
              </a:xfrm>
              <a:custGeom>
                <a:avLst/>
                <a:gdLst>
                  <a:gd name="T0" fmla="*/ 673161072 w 980"/>
                  <a:gd name="T1" fmla="*/ 402642464 h 917"/>
                  <a:gd name="T2" fmla="*/ 527847509 w 980"/>
                  <a:gd name="T3" fmla="*/ 254067776 h 917"/>
                  <a:gd name="T4" fmla="*/ 501786686 w 980"/>
                  <a:gd name="T5" fmla="*/ 86622550 h 917"/>
                  <a:gd name="T6" fmla="*/ 395827069 w 980"/>
                  <a:gd name="T7" fmla="*/ 17642983 h 917"/>
                  <a:gd name="T8" fmla="*/ 360960810 w 980"/>
                  <a:gd name="T9" fmla="*/ 218768859 h 917"/>
                  <a:gd name="T10" fmla="*/ 412661218 w 980"/>
                  <a:gd name="T11" fmla="*/ 169476141 h 917"/>
                  <a:gd name="T12" fmla="*/ 412661218 w 980"/>
                  <a:gd name="T13" fmla="*/ 240220203 h 917"/>
                  <a:gd name="T14" fmla="*/ 311517305 w 980"/>
                  <a:gd name="T15" fmla="*/ 256099713 h 917"/>
                  <a:gd name="T16" fmla="*/ 229623151 w 980"/>
                  <a:gd name="T17" fmla="*/ 356505547 h 917"/>
                  <a:gd name="T18" fmla="*/ 145423680 w 980"/>
                  <a:gd name="T19" fmla="*/ 411481733 h 917"/>
                  <a:gd name="T20" fmla="*/ 22498322 w 980"/>
                  <a:gd name="T21" fmla="*/ 783589496 h 917"/>
                  <a:gd name="T22" fmla="*/ 14087912 w 980"/>
                  <a:gd name="T23" fmla="*/ 1136943140 h 917"/>
                  <a:gd name="T24" fmla="*/ 200522412 w 980"/>
                  <a:gd name="T25" fmla="*/ 1527594405 h 917"/>
                  <a:gd name="T26" fmla="*/ 479971144 w 980"/>
                  <a:gd name="T27" fmla="*/ 1606532207 h 917"/>
                  <a:gd name="T28" fmla="*/ 772587792 w 980"/>
                  <a:gd name="T29" fmla="*/ 1516756405 h 917"/>
                  <a:gd name="T30" fmla="*/ 876833525 w 980"/>
                  <a:gd name="T31" fmla="*/ 1218635489 h 917"/>
                  <a:gd name="T32" fmla="*/ 865659399 w 980"/>
                  <a:gd name="T33" fmla="*/ 699001742 h 917"/>
                  <a:gd name="T34" fmla="*/ 673161072 w 980"/>
                  <a:gd name="T35" fmla="*/ 402642464 h 9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169">
                <a:extLst>
                  <a:ext uri="{FF2B5EF4-FFF2-40B4-BE49-F238E27FC236}">
                    <a16:creationId xmlns:a16="http://schemas.microsoft.com/office/drawing/2014/main" id="{6C9FFED0-FB8D-D749-8F51-55A2F1E65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4" y="538"/>
                <a:ext cx="2611" cy="2224"/>
              </a:xfrm>
              <a:custGeom>
                <a:avLst/>
                <a:gdLst>
                  <a:gd name="T0" fmla="*/ 767709635 w 962"/>
                  <a:gd name="T1" fmla="*/ 1291563009 h 688"/>
                  <a:gd name="T2" fmla="*/ 386073450 w 962"/>
                  <a:gd name="T3" fmla="*/ 408765284 h 688"/>
                  <a:gd name="T4" fmla="*/ 224669499 w 962"/>
                  <a:gd name="T5" fmla="*/ 1127232428 h 688"/>
                  <a:gd name="T6" fmla="*/ 9591229 w 962"/>
                  <a:gd name="T7" fmla="*/ 2147483647 h 688"/>
                  <a:gd name="T8" fmla="*/ 723894775 w 962"/>
                  <a:gd name="T9" fmla="*/ 2147483647 h 688"/>
                  <a:gd name="T10" fmla="*/ 767709635 w 962"/>
                  <a:gd name="T11" fmla="*/ 1291563009 h 6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170">
                <a:extLst>
                  <a:ext uri="{FF2B5EF4-FFF2-40B4-BE49-F238E27FC236}">
                    <a16:creationId xmlns:a16="http://schemas.microsoft.com/office/drawing/2014/main" id="{FEF5E0DB-240F-B54F-A6B1-0586EAE96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" y="226"/>
                <a:ext cx="1209" cy="655"/>
              </a:xfrm>
              <a:custGeom>
                <a:avLst/>
                <a:gdLst>
                  <a:gd name="T0" fmla="*/ 915094322 w 420"/>
                  <a:gd name="T1" fmla="*/ 118428401 h 249"/>
                  <a:gd name="T2" fmla="*/ 683882862 w 420"/>
                  <a:gd name="T3" fmla="*/ 108591195 h 249"/>
                  <a:gd name="T4" fmla="*/ 643768893 w 420"/>
                  <a:gd name="T5" fmla="*/ 33470234 h 249"/>
                  <a:gd name="T6" fmla="*/ 396810545 w 420"/>
                  <a:gd name="T7" fmla="*/ 6043356 h 249"/>
                  <a:gd name="T8" fmla="*/ 300003595 w 420"/>
                  <a:gd name="T9" fmla="*/ 61472437 h 249"/>
                  <a:gd name="T10" fmla="*/ 475210260 w 420"/>
                  <a:gd name="T11" fmla="*/ 106245706 h 249"/>
                  <a:gd name="T12" fmla="*/ 0 w 420"/>
                  <a:gd name="T13" fmla="*/ 147315792 h 249"/>
                  <a:gd name="T14" fmla="*/ 254458575 w 420"/>
                  <a:gd name="T15" fmla="*/ 132291952 h 249"/>
                  <a:gd name="T16" fmla="*/ 201290014 w 420"/>
                  <a:gd name="T17" fmla="*/ 169508144 h 249"/>
                  <a:gd name="T18" fmla="*/ 503989929 w 420"/>
                  <a:gd name="T19" fmla="*/ 148111717 h 249"/>
                  <a:gd name="T20" fmla="*/ 763851122 w 420"/>
                  <a:gd name="T21" fmla="*/ 189133825 h 249"/>
                  <a:gd name="T22" fmla="*/ 806934877 w 420"/>
                  <a:gd name="T23" fmla="*/ 142050218 h 249"/>
                  <a:gd name="T24" fmla="*/ 1126399387 w 420"/>
                  <a:gd name="T25" fmla="*/ 172348680 h 249"/>
                  <a:gd name="T26" fmla="*/ 915094322 w 420"/>
                  <a:gd name="T27" fmla="*/ 118428401 h 24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171">
                <a:extLst>
                  <a:ext uri="{FF2B5EF4-FFF2-40B4-BE49-F238E27FC236}">
                    <a16:creationId xmlns:a16="http://schemas.microsoft.com/office/drawing/2014/main" id="{87AFEB04-24C5-C149-9321-3E3E60283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" y="325"/>
                <a:ext cx="70" cy="330"/>
              </a:xfrm>
              <a:custGeom>
                <a:avLst/>
                <a:gdLst>
                  <a:gd name="T0" fmla="*/ 0 w 29"/>
                  <a:gd name="T1" fmla="*/ 0 h 139"/>
                  <a:gd name="T2" fmla="*/ 3403885 w 29"/>
                  <a:gd name="T3" fmla="*/ 9749366 h 139"/>
                  <a:gd name="T4" fmla="*/ 2270262 w 29"/>
                  <a:gd name="T5" fmla="*/ 25102732 h 139"/>
                  <a:gd name="T6" fmla="*/ 4814754 w 29"/>
                  <a:gd name="T7" fmla="*/ 9749366 h 139"/>
                  <a:gd name="T8" fmla="*/ 0 w 29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172">
                <a:extLst>
                  <a:ext uri="{FF2B5EF4-FFF2-40B4-BE49-F238E27FC236}">
                    <a16:creationId xmlns:a16="http://schemas.microsoft.com/office/drawing/2014/main" id="{D120D731-E1F7-1741-8D2D-98AD300C9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" y="536"/>
                <a:ext cx="427" cy="135"/>
              </a:xfrm>
              <a:custGeom>
                <a:avLst/>
                <a:gdLst>
                  <a:gd name="T0" fmla="*/ 20041136 w 180"/>
                  <a:gd name="T1" fmla="*/ 154269 h 57"/>
                  <a:gd name="T2" fmla="*/ 0 w 180"/>
                  <a:gd name="T3" fmla="*/ 9968071 h 57"/>
                  <a:gd name="T4" fmla="*/ 17687505 w 180"/>
                  <a:gd name="T5" fmla="*/ 1777024 h 57"/>
                  <a:gd name="T6" fmla="*/ 32169082 w 180"/>
                  <a:gd name="T7" fmla="*/ 2049534 h 57"/>
                  <a:gd name="T8" fmla="*/ 20041136 w 180"/>
                  <a:gd name="T9" fmla="*/ 154269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173">
                <a:extLst>
                  <a:ext uri="{FF2B5EF4-FFF2-40B4-BE49-F238E27FC236}">
                    <a16:creationId xmlns:a16="http://schemas.microsoft.com/office/drawing/2014/main" id="{1771CDAA-26FF-1E47-B3A0-8FBEFE939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8" y="848"/>
                <a:ext cx="476" cy="1581"/>
              </a:xfrm>
              <a:custGeom>
                <a:avLst/>
                <a:gdLst>
                  <a:gd name="T0" fmla="*/ 0 w 212"/>
                  <a:gd name="T1" fmla="*/ 0 h 582"/>
                  <a:gd name="T2" fmla="*/ 8518893 w 212"/>
                  <a:gd name="T3" fmla="*/ 203943173 h 582"/>
                  <a:gd name="T4" fmla="*/ 1003747 w 212"/>
                  <a:gd name="T5" fmla="*/ 693510993 h 582"/>
                  <a:gd name="T6" fmla="*/ 4795749 w 212"/>
                  <a:gd name="T7" fmla="*/ 661410426 h 582"/>
                  <a:gd name="T8" fmla="*/ 11690190 w 212"/>
                  <a:gd name="T9" fmla="*/ 225103679 h 582"/>
                  <a:gd name="T10" fmla="*/ 0 w 212"/>
                  <a:gd name="T11" fmla="*/ 0 h 58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174">
                <a:extLst>
                  <a:ext uri="{FF2B5EF4-FFF2-40B4-BE49-F238E27FC236}">
                    <a16:creationId xmlns:a16="http://schemas.microsoft.com/office/drawing/2014/main" id="{84CADA22-6CF0-AD4A-9AFD-302D9B5B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" y="840"/>
                <a:ext cx="492" cy="1496"/>
              </a:xfrm>
              <a:custGeom>
                <a:avLst/>
                <a:gdLst>
                  <a:gd name="T0" fmla="*/ 11812323 w 211"/>
                  <a:gd name="T1" fmla="*/ 162627020 h 516"/>
                  <a:gd name="T2" fmla="*/ 0 w 211"/>
                  <a:gd name="T3" fmla="*/ 0 h 516"/>
                  <a:gd name="T4" fmla="*/ 18678048 w 211"/>
                  <a:gd name="T5" fmla="*/ 453866813 h 516"/>
                  <a:gd name="T6" fmla="*/ 18136090 w 211"/>
                  <a:gd name="T7" fmla="*/ 1526784946 h 516"/>
                  <a:gd name="T8" fmla="*/ 19500998 w 211"/>
                  <a:gd name="T9" fmla="*/ 1529589804 h 516"/>
                  <a:gd name="T10" fmla="*/ 21938324 w 211"/>
                  <a:gd name="T11" fmla="*/ 599252723 h 516"/>
                  <a:gd name="T12" fmla="*/ 11812323 w 211"/>
                  <a:gd name="T13" fmla="*/ 162627020 h 5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175">
                <a:extLst>
                  <a:ext uri="{FF2B5EF4-FFF2-40B4-BE49-F238E27FC236}">
                    <a16:creationId xmlns:a16="http://schemas.microsoft.com/office/drawing/2014/main" id="{A0E3B633-231C-7E4C-B7F9-85B865444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9" y="915"/>
                <a:ext cx="471" cy="1363"/>
              </a:xfrm>
              <a:custGeom>
                <a:avLst/>
                <a:gdLst>
                  <a:gd name="T0" fmla="*/ 13318202 w 199"/>
                  <a:gd name="T1" fmla="*/ 0 h 577"/>
                  <a:gd name="T2" fmla="*/ 18877436 w 199"/>
                  <a:gd name="T3" fmla="*/ 27320381 h 577"/>
                  <a:gd name="T4" fmla="*/ 0 w 199"/>
                  <a:gd name="T5" fmla="*/ 94338817 h 577"/>
                  <a:gd name="T6" fmla="*/ 8996876 w 199"/>
                  <a:gd name="T7" fmla="*/ 97202005 h 577"/>
                  <a:gd name="T8" fmla="*/ 25459865 w 199"/>
                  <a:gd name="T9" fmla="*/ 24448648 h 577"/>
                  <a:gd name="T10" fmla="*/ 13318202 w 199"/>
                  <a:gd name="T11" fmla="*/ 0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176">
                <a:extLst>
                  <a:ext uri="{FF2B5EF4-FFF2-40B4-BE49-F238E27FC236}">
                    <a16:creationId xmlns:a16="http://schemas.microsoft.com/office/drawing/2014/main" id="{747FDF4D-8B4F-4443-980A-5505A7818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897"/>
                <a:ext cx="336" cy="1381"/>
              </a:xfrm>
              <a:custGeom>
                <a:avLst/>
                <a:gdLst>
                  <a:gd name="T0" fmla="*/ 143862 w 143"/>
                  <a:gd name="T1" fmla="*/ 0 h 585"/>
                  <a:gd name="T2" fmla="*/ 13448663 w 143"/>
                  <a:gd name="T3" fmla="*/ 30195676 h 585"/>
                  <a:gd name="T4" fmla="*/ 0 w 143"/>
                  <a:gd name="T5" fmla="*/ 94109987 h 585"/>
                  <a:gd name="T6" fmla="*/ 4640710 w 143"/>
                  <a:gd name="T7" fmla="*/ 91154760 h 585"/>
                  <a:gd name="T8" fmla="*/ 14038660 w 143"/>
                  <a:gd name="T9" fmla="*/ 24385313 h 585"/>
                  <a:gd name="T10" fmla="*/ 143862 w 143"/>
                  <a:gd name="T11" fmla="*/ 0 h 5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177">
                <a:extLst>
                  <a:ext uri="{FF2B5EF4-FFF2-40B4-BE49-F238E27FC236}">
                    <a16:creationId xmlns:a16="http://schemas.microsoft.com/office/drawing/2014/main" id="{98EC93C9-E659-D94B-8303-0C87D7A12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0" y="853"/>
                <a:ext cx="375" cy="1428"/>
              </a:xfrm>
              <a:custGeom>
                <a:avLst/>
                <a:gdLst>
                  <a:gd name="T0" fmla="*/ 14957810 w 158"/>
                  <a:gd name="T1" fmla="*/ 79108221 h 605"/>
                  <a:gd name="T2" fmla="*/ 7351464 w 158"/>
                  <a:gd name="T3" fmla="*/ 42968249 h 605"/>
                  <a:gd name="T4" fmla="*/ 7351464 w 158"/>
                  <a:gd name="T5" fmla="*/ 42845823 h 605"/>
                  <a:gd name="T6" fmla="*/ 8115731 w 158"/>
                  <a:gd name="T7" fmla="*/ 18152467 h 605"/>
                  <a:gd name="T8" fmla="*/ 18886664 w 158"/>
                  <a:gd name="T9" fmla="*/ 0 h 605"/>
                  <a:gd name="T10" fmla="*/ 4696450 w 158"/>
                  <a:gd name="T11" fmla="*/ 10020724 h 605"/>
                  <a:gd name="T12" fmla="*/ 158150 w 158"/>
                  <a:gd name="T13" fmla="*/ 34138946 h 605"/>
                  <a:gd name="T14" fmla="*/ 537506 w 158"/>
                  <a:gd name="T15" fmla="*/ 39437442 h 605"/>
                  <a:gd name="T16" fmla="*/ 0 w 158"/>
                  <a:gd name="T17" fmla="*/ 39800588 h 605"/>
                  <a:gd name="T18" fmla="*/ 2370249 w 158"/>
                  <a:gd name="T19" fmla="*/ 66254246 h 605"/>
                  <a:gd name="T20" fmla="*/ 14566106 w 158"/>
                  <a:gd name="T21" fmla="*/ 100796131 h 605"/>
                  <a:gd name="T22" fmla="*/ 28434399 w 158"/>
                  <a:gd name="T23" fmla="*/ 99568733 h 605"/>
                  <a:gd name="T24" fmla="*/ 14957810 w 158"/>
                  <a:gd name="T25" fmla="*/ 79108221 h 6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178">
                <a:extLst>
                  <a:ext uri="{FF2B5EF4-FFF2-40B4-BE49-F238E27FC236}">
                    <a16:creationId xmlns:a16="http://schemas.microsoft.com/office/drawing/2014/main" id="{840D87A8-36A3-324D-B9E7-DB32D09B2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" y="827"/>
                <a:ext cx="388" cy="1428"/>
              </a:xfrm>
              <a:custGeom>
                <a:avLst/>
                <a:gdLst>
                  <a:gd name="T0" fmla="*/ 28232569 w 164"/>
                  <a:gd name="T1" fmla="*/ 634565 h 605"/>
                  <a:gd name="T2" fmla="*/ 7927796 w 164"/>
                  <a:gd name="T3" fmla="*/ 21166583 h 605"/>
                  <a:gd name="T4" fmla="*/ 18909085 w 164"/>
                  <a:gd name="T5" fmla="*/ 98467631 h 605"/>
                  <a:gd name="T6" fmla="*/ 24447958 w 164"/>
                  <a:gd name="T7" fmla="*/ 99445427 h 605"/>
                  <a:gd name="T8" fmla="*/ 11190374 w 164"/>
                  <a:gd name="T9" fmla="*/ 20684972 h 605"/>
                  <a:gd name="T10" fmla="*/ 28232569 w 164"/>
                  <a:gd name="T11" fmla="*/ 634565 h 6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179">
                <a:extLst>
                  <a:ext uri="{FF2B5EF4-FFF2-40B4-BE49-F238E27FC236}">
                    <a16:creationId xmlns:a16="http://schemas.microsoft.com/office/drawing/2014/main" id="{BC0A1982-EA8B-6840-B363-98B9D9D48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1" y="749"/>
                <a:ext cx="583" cy="1363"/>
              </a:xfrm>
              <a:custGeom>
                <a:avLst/>
                <a:gdLst>
                  <a:gd name="T0" fmla="*/ 13524612 w 246"/>
                  <a:gd name="T1" fmla="*/ 65533123 h 577"/>
                  <a:gd name="T2" fmla="*/ 14437964 w 246"/>
                  <a:gd name="T3" fmla="*/ 25751719 h 577"/>
                  <a:gd name="T4" fmla="*/ 39485424 w 246"/>
                  <a:gd name="T5" fmla="*/ 2195854 h 577"/>
                  <a:gd name="T6" fmla="*/ 20847390 w 246"/>
                  <a:gd name="T7" fmla="*/ 5560083 h 577"/>
                  <a:gd name="T8" fmla="*/ 6690084 w 246"/>
                  <a:gd name="T9" fmla="*/ 15818907 h 577"/>
                  <a:gd name="T10" fmla="*/ 5270924 w 246"/>
                  <a:gd name="T11" fmla="*/ 65906708 h 577"/>
                  <a:gd name="T12" fmla="*/ 43376534 w 246"/>
                  <a:gd name="T13" fmla="*/ 96535855 h 577"/>
                  <a:gd name="T14" fmla="*/ 13524612 w 246"/>
                  <a:gd name="T15" fmla="*/ 65533123 h 57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180">
                <a:extLst>
                  <a:ext uri="{FF2B5EF4-FFF2-40B4-BE49-F238E27FC236}">
                    <a16:creationId xmlns:a16="http://schemas.microsoft.com/office/drawing/2014/main" id="{739900B5-3F09-534B-8EC4-129ED1EFC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728"/>
                <a:ext cx="471" cy="1306"/>
              </a:xfrm>
              <a:custGeom>
                <a:avLst/>
                <a:gdLst>
                  <a:gd name="T0" fmla="*/ 32275520 w 200"/>
                  <a:gd name="T1" fmla="*/ 3134036 h 552"/>
                  <a:gd name="T2" fmla="*/ 17263245 w 200"/>
                  <a:gd name="T3" fmla="*/ 5161622 h 552"/>
                  <a:gd name="T4" fmla="*/ 4658572 w 200"/>
                  <a:gd name="T5" fmla="*/ 25111011 h 552"/>
                  <a:gd name="T6" fmla="*/ 2598074 w 200"/>
                  <a:gd name="T7" fmla="*/ 63688065 h 552"/>
                  <a:gd name="T8" fmla="*/ 21943403 w 200"/>
                  <a:gd name="T9" fmla="*/ 95063967 h 552"/>
                  <a:gd name="T10" fmla="*/ 22614366 w 200"/>
                  <a:gd name="T11" fmla="*/ 92501439 h 552"/>
                  <a:gd name="T12" fmla="*/ 8096537 w 200"/>
                  <a:gd name="T13" fmla="*/ 73376706 h 552"/>
                  <a:gd name="T14" fmla="*/ 3226312 w 200"/>
                  <a:gd name="T15" fmla="*/ 51309172 h 552"/>
                  <a:gd name="T16" fmla="*/ 11442919 w 200"/>
                  <a:gd name="T17" fmla="*/ 17752543 h 552"/>
                  <a:gd name="T18" fmla="*/ 32275520 w 200"/>
                  <a:gd name="T19" fmla="*/ 3134036 h 5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190">
                <a:extLst>
                  <a:ext uri="{FF2B5EF4-FFF2-40B4-BE49-F238E27FC236}">
                    <a16:creationId xmlns:a16="http://schemas.microsoft.com/office/drawing/2014/main" id="{E0BB9D35-9A2E-F142-A500-82DC8AD75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-172"/>
                <a:ext cx="4211" cy="3912"/>
              </a:xfrm>
              <a:custGeom>
                <a:avLst/>
                <a:gdLst>
                  <a:gd name="T0" fmla="*/ 58609813 w 1783"/>
                  <a:gd name="T1" fmla="*/ 262770613 h 1656"/>
                  <a:gd name="T2" fmla="*/ 152207906 w 1783"/>
                  <a:gd name="T3" fmla="*/ 277268025 h 1656"/>
                  <a:gd name="T4" fmla="*/ 250448337 w 1783"/>
                  <a:gd name="T5" fmla="*/ 261085739 h 1656"/>
                  <a:gd name="T6" fmla="*/ 285235769 w 1783"/>
                  <a:gd name="T7" fmla="*/ 207499019 h 1656"/>
                  <a:gd name="T8" fmla="*/ 281537307 w 1783"/>
                  <a:gd name="T9" fmla="*/ 114443424 h 1656"/>
                  <a:gd name="T10" fmla="*/ 217026360 w 1783"/>
                  <a:gd name="T11" fmla="*/ 61500472 h 1656"/>
                  <a:gd name="T12" fmla="*/ 167992888 w 1783"/>
                  <a:gd name="T13" fmla="*/ 34735215 h 1656"/>
                  <a:gd name="T14" fmla="*/ 159408659 w 1783"/>
                  <a:gd name="T15" fmla="*/ 4719344 h 1656"/>
                  <a:gd name="T16" fmla="*/ 125463909 w 1783"/>
                  <a:gd name="T17" fmla="*/ 8270963 h 1656"/>
                  <a:gd name="T18" fmla="*/ 129892525 w 1783"/>
                  <a:gd name="T19" fmla="*/ 32370926 h 1656"/>
                  <a:gd name="T20" fmla="*/ 95384700 w 1783"/>
                  <a:gd name="T21" fmla="*/ 35033304 h 1656"/>
                  <a:gd name="T22" fmla="*/ 68209632 w 1783"/>
                  <a:gd name="T23" fmla="*/ 53212980 h 1656"/>
                  <a:gd name="T24" fmla="*/ 40117240 w 1783"/>
                  <a:gd name="T25" fmla="*/ 62854532 h 1656"/>
                  <a:gd name="T26" fmla="*/ 0 w 1783"/>
                  <a:gd name="T27" fmla="*/ 123600696 h 1656"/>
                  <a:gd name="T28" fmla="*/ 0 w 1783"/>
                  <a:gd name="T29" fmla="*/ 203265814 h 1656"/>
                  <a:gd name="T30" fmla="*/ 58609813 w 1783"/>
                  <a:gd name="T31" fmla="*/ 262770613 h 16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191">
                <a:extLst>
                  <a:ext uri="{FF2B5EF4-FFF2-40B4-BE49-F238E27FC236}">
                    <a16:creationId xmlns:a16="http://schemas.microsoft.com/office/drawing/2014/main" id="{F3FED65B-7856-9B4E-B72E-B36DABFF5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" y="356"/>
                <a:ext cx="4261" cy="3051"/>
              </a:xfrm>
              <a:custGeom>
                <a:avLst/>
                <a:gdLst>
                  <a:gd name="T0" fmla="*/ 204114617 w 1805"/>
                  <a:gd name="T1" fmla="*/ 29528865 h 1292"/>
                  <a:gd name="T2" fmla="*/ 102311593 w 1805"/>
                  <a:gd name="T3" fmla="*/ 8725385 h 1292"/>
                  <a:gd name="T4" fmla="*/ 59873155 w 1805"/>
                  <a:gd name="T5" fmla="*/ 25507087 h 1292"/>
                  <a:gd name="T6" fmla="*/ 2488466 w 1805"/>
                  <a:gd name="T7" fmla="*/ 112822794 h 1292"/>
                  <a:gd name="T8" fmla="*/ 192468931 w 1805"/>
                  <a:gd name="T9" fmla="*/ 211821090 h 1292"/>
                  <a:gd name="T10" fmla="*/ 204114617 w 1805"/>
                  <a:gd name="T11" fmla="*/ 29528865 h 12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Freeform 192">
                <a:extLst>
                  <a:ext uri="{FF2B5EF4-FFF2-40B4-BE49-F238E27FC236}">
                    <a16:creationId xmlns:a16="http://schemas.microsoft.com/office/drawing/2014/main" id="{B9B47FB3-BDDD-CE4A-8328-F9C0174F6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-125"/>
                <a:ext cx="1862" cy="1007"/>
              </a:xfrm>
              <a:custGeom>
                <a:avLst/>
                <a:gdLst>
                  <a:gd name="T0" fmla="*/ 107957434 w 788"/>
                  <a:gd name="T1" fmla="*/ 43165471 h 426"/>
                  <a:gd name="T2" fmla="*/ 80694954 w 788"/>
                  <a:gd name="T3" fmla="*/ 38633465 h 426"/>
                  <a:gd name="T4" fmla="*/ 76115370 w 788"/>
                  <a:gd name="T5" fmla="*/ 7120762 h 426"/>
                  <a:gd name="T6" fmla="*/ 52628121 w 788"/>
                  <a:gd name="T7" fmla="*/ 7855829 h 426"/>
                  <a:gd name="T8" fmla="*/ 55997521 w 788"/>
                  <a:gd name="T9" fmla="*/ 37925279 h 426"/>
                  <a:gd name="T10" fmla="*/ 0 w 788"/>
                  <a:gd name="T11" fmla="*/ 54971463 h 426"/>
                  <a:gd name="T12" fmla="*/ 30144863 w 788"/>
                  <a:gd name="T13" fmla="*/ 48634578 h 426"/>
                  <a:gd name="T14" fmla="*/ 23849685 w 788"/>
                  <a:gd name="T15" fmla="*/ 64318851 h 426"/>
                  <a:gd name="T16" fmla="*/ 59573660 w 788"/>
                  <a:gd name="T17" fmla="*/ 55128513 h 426"/>
                  <a:gd name="T18" fmla="*/ 90505653 w 788"/>
                  <a:gd name="T19" fmla="*/ 72446514 h 426"/>
                  <a:gd name="T20" fmla="*/ 95597301 w 788"/>
                  <a:gd name="T21" fmla="*/ 52874686 h 426"/>
                  <a:gd name="T22" fmla="*/ 133323092 w 788"/>
                  <a:gd name="T23" fmla="*/ 65837745 h 426"/>
                  <a:gd name="T24" fmla="*/ 107957434 w 788"/>
                  <a:gd name="T25" fmla="*/ 43165471 h 4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193">
                <a:extLst>
                  <a:ext uri="{FF2B5EF4-FFF2-40B4-BE49-F238E27FC236}">
                    <a16:creationId xmlns:a16="http://schemas.microsoft.com/office/drawing/2014/main" id="{8B26B32A-2493-3E4C-9F33-B1FF8F1DD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" y="-42"/>
                <a:ext cx="133" cy="609"/>
              </a:xfrm>
              <a:custGeom>
                <a:avLst/>
                <a:gdLst>
                  <a:gd name="T0" fmla="*/ 0 w 56"/>
                  <a:gd name="T1" fmla="*/ 0 h 258"/>
                  <a:gd name="T2" fmla="*/ 5128428 w 56"/>
                  <a:gd name="T3" fmla="*/ 17173694 h 258"/>
                  <a:gd name="T4" fmla="*/ 3442722 w 56"/>
                  <a:gd name="T5" fmla="*/ 43019644 h 258"/>
                  <a:gd name="T6" fmla="*/ 7404946 w 56"/>
                  <a:gd name="T7" fmla="*/ 16668656 h 258"/>
                  <a:gd name="T8" fmla="*/ 0 w 56"/>
                  <a:gd name="T9" fmla="*/ 0 h 2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194">
                <a:extLst>
                  <a:ext uri="{FF2B5EF4-FFF2-40B4-BE49-F238E27FC236}">
                    <a16:creationId xmlns:a16="http://schemas.microsoft.com/office/drawing/2014/main" id="{F6841EA0-CC48-B14E-9518-7C1F4BFF9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343"/>
                <a:ext cx="799" cy="268"/>
              </a:xfrm>
              <a:custGeom>
                <a:avLst/>
                <a:gdLst>
                  <a:gd name="T0" fmla="*/ 35407087 w 338"/>
                  <a:gd name="T1" fmla="*/ 372333 h 113"/>
                  <a:gd name="T2" fmla="*/ 0 w 338"/>
                  <a:gd name="T3" fmla="*/ 20134959 h 113"/>
                  <a:gd name="T4" fmla="*/ 31297071 w 338"/>
                  <a:gd name="T5" fmla="*/ 3390584 h 113"/>
                  <a:gd name="T6" fmla="*/ 57512323 w 338"/>
                  <a:gd name="T7" fmla="*/ 3902948 h 113"/>
                  <a:gd name="T8" fmla="*/ 35407087 w 338"/>
                  <a:gd name="T9" fmla="*/ 372333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195">
                <a:extLst>
                  <a:ext uri="{FF2B5EF4-FFF2-40B4-BE49-F238E27FC236}">
                    <a16:creationId xmlns:a16="http://schemas.microsoft.com/office/drawing/2014/main" id="{88A19A04-10F4-1848-BE50-B89A4E001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" y="3506"/>
                <a:ext cx="44" cy="26"/>
              </a:xfrm>
              <a:custGeom>
                <a:avLst/>
                <a:gdLst>
                  <a:gd name="T0" fmla="*/ 2427089 w 19"/>
                  <a:gd name="T1" fmla="*/ 0 h 11"/>
                  <a:gd name="T2" fmla="*/ 0 w 19"/>
                  <a:gd name="T3" fmla="*/ 1850999 h 11"/>
                  <a:gd name="T4" fmla="*/ 2427089 w 19"/>
                  <a:gd name="T5" fmla="*/ 0 h 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196">
                <a:extLst>
                  <a:ext uri="{FF2B5EF4-FFF2-40B4-BE49-F238E27FC236}">
                    <a16:creationId xmlns:a16="http://schemas.microsoft.com/office/drawing/2014/main" id="{946FA4B1-B789-3C49-9288-DE3C526B1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" y="936"/>
                <a:ext cx="942" cy="2570"/>
              </a:xfrm>
              <a:custGeom>
                <a:avLst/>
                <a:gdLst>
                  <a:gd name="T0" fmla="*/ 0 w 398"/>
                  <a:gd name="T1" fmla="*/ 0 h 1088"/>
                  <a:gd name="T2" fmla="*/ 33556653 w 398"/>
                  <a:gd name="T3" fmla="*/ 53740876 h 1088"/>
                  <a:gd name="T4" fmla="*/ 5339602 w 398"/>
                  <a:gd name="T5" fmla="*/ 183198123 h 1088"/>
                  <a:gd name="T6" fmla="*/ 18723978 w 398"/>
                  <a:gd name="T7" fmla="*/ 175140908 h 1088"/>
                  <a:gd name="T8" fmla="*/ 45712025 w 398"/>
                  <a:gd name="T9" fmla="*/ 59439843 h 1088"/>
                  <a:gd name="T10" fmla="*/ 0 w 398"/>
                  <a:gd name="T11" fmla="*/ 0 h 10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197">
                <a:extLst>
                  <a:ext uri="{FF2B5EF4-FFF2-40B4-BE49-F238E27FC236}">
                    <a16:creationId xmlns:a16="http://schemas.microsoft.com/office/drawing/2014/main" id="{B8CCF0DD-05D9-CD4E-ABC5-8A9440B08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1061"/>
                <a:ext cx="877" cy="2552"/>
              </a:xfrm>
              <a:custGeom>
                <a:avLst/>
                <a:gdLst>
                  <a:gd name="T0" fmla="*/ 24484415 w 371"/>
                  <a:gd name="T1" fmla="*/ 0 h 1081"/>
                  <a:gd name="T2" fmla="*/ 34553299 w 371"/>
                  <a:gd name="T3" fmla="*/ 50432494 h 1081"/>
                  <a:gd name="T4" fmla="*/ 0 w 371"/>
                  <a:gd name="T5" fmla="*/ 175518477 h 1081"/>
                  <a:gd name="T6" fmla="*/ 16677283 w 371"/>
                  <a:gd name="T7" fmla="*/ 180564385 h 1081"/>
                  <a:gd name="T8" fmla="*/ 47121673 w 371"/>
                  <a:gd name="T9" fmla="*/ 45075903 h 1081"/>
                  <a:gd name="T10" fmla="*/ 24484415 w 371"/>
                  <a:gd name="T11" fmla="*/ 0 h 10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198">
                <a:extLst>
                  <a:ext uri="{FF2B5EF4-FFF2-40B4-BE49-F238E27FC236}">
                    <a16:creationId xmlns:a16="http://schemas.microsoft.com/office/drawing/2014/main" id="{DC4414EC-5849-5342-B70E-6F871EA3D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-34"/>
                <a:ext cx="338" cy="122"/>
              </a:xfrm>
              <a:custGeom>
                <a:avLst/>
                <a:gdLst>
                  <a:gd name="T0" fmla="*/ 14177924 w 144"/>
                  <a:gd name="T1" fmla="*/ 6447986 h 52"/>
                  <a:gd name="T2" fmla="*/ 0 w 144"/>
                  <a:gd name="T3" fmla="*/ 449971 h 52"/>
                  <a:gd name="T4" fmla="*/ 1263153 w 144"/>
                  <a:gd name="T5" fmla="*/ 2623570 h 52"/>
                  <a:gd name="T6" fmla="*/ 13116513 w 144"/>
                  <a:gd name="T7" fmla="*/ 7953621 h 52"/>
                  <a:gd name="T8" fmla="*/ 22173577 w 144"/>
                  <a:gd name="T9" fmla="*/ 2275016 h 52"/>
                  <a:gd name="T10" fmla="*/ 21148247 w 144"/>
                  <a:gd name="T11" fmla="*/ 0 h 52"/>
                  <a:gd name="T12" fmla="*/ 14177924 w 144"/>
                  <a:gd name="T13" fmla="*/ 6447986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199">
                <a:extLst>
                  <a:ext uri="{FF2B5EF4-FFF2-40B4-BE49-F238E27FC236}">
                    <a16:creationId xmlns:a16="http://schemas.microsoft.com/office/drawing/2014/main" id="{1CE402AA-F4BC-2E49-BCFE-25F94063F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" y="772"/>
                <a:ext cx="3831" cy="2812"/>
              </a:xfrm>
              <a:custGeom>
                <a:avLst/>
                <a:gdLst>
                  <a:gd name="T0" fmla="*/ 256759414 w 1622"/>
                  <a:gd name="T1" fmla="*/ 73969096 h 1191"/>
                  <a:gd name="T2" fmla="*/ 234207417 w 1622"/>
                  <a:gd name="T3" fmla="*/ 27642411 h 1191"/>
                  <a:gd name="T4" fmla="*/ 207298322 w 1622"/>
                  <a:gd name="T5" fmla="*/ 10206998 h 1191"/>
                  <a:gd name="T6" fmla="*/ 249649654 w 1622"/>
                  <a:gd name="T7" fmla="*/ 58034908 h 1191"/>
                  <a:gd name="T8" fmla="*/ 251361017 w 1622"/>
                  <a:gd name="T9" fmla="*/ 164589465 h 1191"/>
                  <a:gd name="T10" fmla="*/ 227308778 w 1622"/>
                  <a:gd name="T11" fmla="*/ 183507168 h 1191"/>
                  <a:gd name="T12" fmla="*/ 192494134 w 1622"/>
                  <a:gd name="T13" fmla="*/ 191359124 h 1191"/>
                  <a:gd name="T14" fmla="*/ 193347046 w 1622"/>
                  <a:gd name="T15" fmla="*/ 189894799 h 1191"/>
                  <a:gd name="T16" fmla="*/ 212478415 w 1622"/>
                  <a:gd name="T17" fmla="*/ 63563395 h 1191"/>
                  <a:gd name="T18" fmla="*/ 184087417 w 1622"/>
                  <a:gd name="T19" fmla="*/ 17703707 h 1191"/>
                  <a:gd name="T20" fmla="*/ 211344595 w 1622"/>
                  <a:gd name="T21" fmla="*/ 74238646 h 1191"/>
                  <a:gd name="T22" fmla="*/ 186291834 w 1622"/>
                  <a:gd name="T23" fmla="*/ 192236848 h 1191"/>
                  <a:gd name="T24" fmla="*/ 183460125 w 1622"/>
                  <a:gd name="T25" fmla="*/ 192350490 h 1191"/>
                  <a:gd name="T26" fmla="*/ 134332900 w 1622"/>
                  <a:gd name="T27" fmla="*/ 193076179 h 1191"/>
                  <a:gd name="T28" fmla="*/ 106579041 w 1622"/>
                  <a:gd name="T29" fmla="*/ 192350490 h 1191"/>
                  <a:gd name="T30" fmla="*/ 85930223 w 1622"/>
                  <a:gd name="T31" fmla="*/ 47533245 h 1191"/>
                  <a:gd name="T32" fmla="*/ 117395992 w 1622"/>
                  <a:gd name="T33" fmla="*/ 10054390 h 1191"/>
                  <a:gd name="T34" fmla="*/ 80019899 w 1622"/>
                  <a:gd name="T35" fmla="*/ 48308477 h 1191"/>
                  <a:gd name="T36" fmla="*/ 98525365 w 1622"/>
                  <a:gd name="T37" fmla="*/ 191726032 h 1191"/>
                  <a:gd name="T38" fmla="*/ 75465112 w 1622"/>
                  <a:gd name="T39" fmla="*/ 186197567 h 1191"/>
                  <a:gd name="T40" fmla="*/ 39662145 w 1622"/>
                  <a:gd name="T41" fmla="*/ 164961374 h 1191"/>
                  <a:gd name="T42" fmla="*/ 15796876 w 1622"/>
                  <a:gd name="T43" fmla="*/ 133985564 h 1191"/>
                  <a:gd name="T44" fmla="*/ 6548858 w 1622"/>
                  <a:gd name="T45" fmla="*/ 93290383 h 1191"/>
                  <a:gd name="T46" fmla="*/ 22216139 w 1622"/>
                  <a:gd name="T47" fmla="*/ 32104592 h 1191"/>
                  <a:gd name="T48" fmla="*/ 63199785 w 1622"/>
                  <a:gd name="T49" fmla="*/ 5517838 h 1191"/>
                  <a:gd name="T50" fmla="*/ 33609127 w 1622"/>
                  <a:gd name="T51" fmla="*/ 9215271 h 1191"/>
                  <a:gd name="T52" fmla="*/ 9612321 w 1622"/>
                  <a:gd name="T53" fmla="*/ 45702234 h 1191"/>
                  <a:gd name="T54" fmla="*/ 5066873 w 1622"/>
                  <a:gd name="T55" fmla="*/ 116131513 h 1191"/>
                  <a:gd name="T56" fmla="*/ 33307767 w 1622"/>
                  <a:gd name="T57" fmla="*/ 165073499 h 1191"/>
                  <a:gd name="T58" fmla="*/ 32822716 w 1622"/>
                  <a:gd name="T59" fmla="*/ 165428746 h 1191"/>
                  <a:gd name="T60" fmla="*/ 81019164 w 1622"/>
                  <a:gd name="T61" fmla="*/ 193076179 h 1191"/>
                  <a:gd name="T62" fmla="*/ 144575745 w 1622"/>
                  <a:gd name="T63" fmla="*/ 198588996 h 1191"/>
                  <a:gd name="T64" fmla="*/ 196389188 w 1622"/>
                  <a:gd name="T65" fmla="*/ 196404622 h 1191"/>
                  <a:gd name="T66" fmla="*/ 242462797 w 1622"/>
                  <a:gd name="T67" fmla="*/ 182870747 h 1191"/>
                  <a:gd name="T68" fmla="*/ 269660467 w 1622"/>
                  <a:gd name="T69" fmla="*/ 139364314 h 1191"/>
                  <a:gd name="T70" fmla="*/ 272695637 w 1622"/>
                  <a:gd name="T71" fmla="*/ 123994946 h 1191"/>
                  <a:gd name="T72" fmla="*/ 259898217 w 1622"/>
                  <a:gd name="T73" fmla="*/ 149861344 h 1191"/>
                  <a:gd name="T74" fmla="*/ 256759414 w 1622"/>
                  <a:gd name="T75" fmla="*/ 73969096 h 119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14">
                <a:extLst>
                  <a:ext uri="{FF2B5EF4-FFF2-40B4-BE49-F238E27FC236}">
                    <a16:creationId xmlns:a16="http://schemas.microsoft.com/office/drawing/2014/main" id="{E3C2D96D-2ABC-A741-89AE-0B4A6621E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1313"/>
                <a:ext cx="4828" cy="3360"/>
              </a:xfrm>
              <a:custGeom>
                <a:avLst/>
                <a:gdLst>
                  <a:gd name="T0" fmla="*/ 334836799 w 2044"/>
                  <a:gd name="T1" fmla="*/ 155370582 h 1423"/>
                  <a:gd name="T2" fmla="*/ 289082006 w 2044"/>
                  <a:gd name="T3" fmla="*/ 81417435 h 1423"/>
                  <a:gd name="T4" fmla="*/ 257441930 w 2044"/>
                  <a:gd name="T5" fmla="*/ 70849742 h 1423"/>
                  <a:gd name="T6" fmla="*/ 226952649 w 2044"/>
                  <a:gd name="T7" fmla="*/ 50572810 h 1423"/>
                  <a:gd name="T8" fmla="*/ 188659712 w 2044"/>
                  <a:gd name="T9" fmla="*/ 47367013 h 1423"/>
                  <a:gd name="T10" fmla="*/ 188771396 w 2044"/>
                  <a:gd name="T11" fmla="*/ 33452519 h 1423"/>
                  <a:gd name="T12" fmla="*/ 208168113 w 2044"/>
                  <a:gd name="T13" fmla="*/ 43552098 h 1423"/>
                  <a:gd name="T14" fmla="*/ 194836727 w 2044"/>
                  <a:gd name="T15" fmla="*/ 3335415 h 1423"/>
                  <a:gd name="T16" fmla="*/ 155510782 w 2044"/>
                  <a:gd name="T17" fmla="*/ 16877986 h 1423"/>
                  <a:gd name="T18" fmla="*/ 145882527 w 2044"/>
                  <a:gd name="T19" fmla="*/ 50066571 h 1423"/>
                  <a:gd name="T20" fmla="*/ 91056078 w 2044"/>
                  <a:gd name="T21" fmla="*/ 79715967 h 1423"/>
                  <a:gd name="T22" fmla="*/ 19022970 w 2044"/>
                  <a:gd name="T23" fmla="*/ 138784569 h 1423"/>
                  <a:gd name="T24" fmla="*/ 13817004 w 2044"/>
                  <a:gd name="T25" fmla="*/ 238292607 h 1423"/>
                  <a:gd name="T26" fmla="*/ 333178216 w 2044"/>
                  <a:gd name="T27" fmla="*/ 238292607 h 1423"/>
                  <a:gd name="T28" fmla="*/ 338400590 w 2044"/>
                  <a:gd name="T29" fmla="*/ 225584766 h 1423"/>
                  <a:gd name="T30" fmla="*/ 334836799 w 2044"/>
                  <a:gd name="T31" fmla="*/ 155370582 h 14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215">
                <a:extLst>
                  <a:ext uri="{FF2B5EF4-FFF2-40B4-BE49-F238E27FC236}">
                    <a16:creationId xmlns:a16="http://schemas.microsoft.com/office/drawing/2014/main" id="{63C27A32-BD21-8547-B353-8AC6D99CF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2099"/>
                <a:ext cx="4424" cy="2575"/>
              </a:xfrm>
              <a:custGeom>
                <a:avLst/>
                <a:gdLst>
                  <a:gd name="T0" fmla="*/ 314437328 w 1873"/>
                  <a:gd name="T1" fmla="*/ 127324513 h 1090"/>
                  <a:gd name="T2" fmla="*/ 250326078 w 1873"/>
                  <a:gd name="T3" fmla="*/ 29186560 h 1090"/>
                  <a:gd name="T4" fmla="*/ 202325574 w 1873"/>
                  <a:gd name="T5" fmla="*/ 10269187 h 1090"/>
                  <a:gd name="T6" fmla="*/ 87804959 w 1873"/>
                  <a:gd name="T7" fmla="*/ 33420242 h 1090"/>
                  <a:gd name="T8" fmla="*/ 24932065 w 1873"/>
                  <a:gd name="T9" fmla="*/ 183784667 h 1090"/>
                  <a:gd name="T10" fmla="*/ 302972862 w 1873"/>
                  <a:gd name="T11" fmla="*/ 183784667 h 1090"/>
                  <a:gd name="T12" fmla="*/ 314437328 w 1873"/>
                  <a:gd name="T13" fmla="*/ 127324513 h 10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216">
                <a:extLst>
                  <a:ext uri="{FF2B5EF4-FFF2-40B4-BE49-F238E27FC236}">
                    <a16:creationId xmlns:a16="http://schemas.microsoft.com/office/drawing/2014/main" id="{77FBA779-0B66-D14B-BF17-DECD108A5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" y="1407"/>
                <a:ext cx="2078" cy="1235"/>
              </a:xfrm>
              <a:custGeom>
                <a:avLst/>
                <a:gdLst>
                  <a:gd name="T0" fmla="*/ 147488225 w 880"/>
                  <a:gd name="T1" fmla="*/ 68203402 h 523"/>
                  <a:gd name="T2" fmla="*/ 85310446 w 880"/>
                  <a:gd name="T3" fmla="*/ 49632992 h 523"/>
                  <a:gd name="T4" fmla="*/ 108236434 w 880"/>
                  <a:gd name="T5" fmla="*/ 28680384 h 523"/>
                  <a:gd name="T6" fmla="*/ 95400321 w 880"/>
                  <a:gd name="T7" fmla="*/ 2495394 h 523"/>
                  <a:gd name="T8" fmla="*/ 63188129 w 880"/>
                  <a:gd name="T9" fmla="*/ 15747492 h 523"/>
                  <a:gd name="T10" fmla="*/ 57980214 w 880"/>
                  <a:gd name="T11" fmla="*/ 50258542 h 523"/>
                  <a:gd name="T12" fmla="*/ 28169571 w 880"/>
                  <a:gd name="T13" fmla="*/ 55309902 h 523"/>
                  <a:gd name="T14" fmla="*/ 0 w 880"/>
                  <a:gd name="T15" fmla="*/ 80134330 h 523"/>
                  <a:gd name="T16" fmla="*/ 41599253 w 880"/>
                  <a:gd name="T17" fmla="*/ 65864038 h 523"/>
                  <a:gd name="T18" fmla="*/ 47404410 w 880"/>
                  <a:gd name="T19" fmla="*/ 87653846 h 523"/>
                  <a:gd name="T20" fmla="*/ 81489209 w 880"/>
                  <a:gd name="T21" fmla="*/ 68361038 h 523"/>
                  <a:gd name="T22" fmla="*/ 121010757 w 880"/>
                  <a:gd name="T23" fmla="*/ 78424354 h 523"/>
                  <a:gd name="T24" fmla="*/ 114127574 w 880"/>
                  <a:gd name="T25" fmla="*/ 61535651 h 523"/>
                  <a:gd name="T26" fmla="*/ 147488225 w 880"/>
                  <a:gd name="T27" fmla="*/ 68203402 h 5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217">
                <a:extLst>
                  <a:ext uri="{FF2B5EF4-FFF2-40B4-BE49-F238E27FC236}">
                    <a16:creationId xmlns:a16="http://schemas.microsoft.com/office/drawing/2014/main" id="{6D54371F-D6C8-FB45-9576-8FE2B1A20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" y="1618"/>
                <a:ext cx="140" cy="681"/>
              </a:xfrm>
              <a:custGeom>
                <a:avLst/>
                <a:gdLst>
                  <a:gd name="T0" fmla="*/ 8514147 w 60"/>
                  <a:gd name="T1" fmla="*/ 0 h 289"/>
                  <a:gd name="T2" fmla="*/ 2243220 w 60"/>
                  <a:gd name="T3" fmla="*/ 18367171 h 289"/>
                  <a:gd name="T4" fmla="*/ 5650685 w 60"/>
                  <a:gd name="T5" fmla="*/ 47039050 h 289"/>
                  <a:gd name="T6" fmla="*/ 4243927 w 60"/>
                  <a:gd name="T7" fmla="*/ 18733565 h 289"/>
                  <a:gd name="T8" fmla="*/ 8514147 w 60"/>
                  <a:gd name="T9" fmla="*/ 0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218">
                <a:extLst>
                  <a:ext uri="{FF2B5EF4-FFF2-40B4-BE49-F238E27FC236}">
                    <a16:creationId xmlns:a16="http://schemas.microsoft.com/office/drawing/2014/main" id="{0B34DDF4-2C31-3A42-9200-29509B9DC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6" y="2057"/>
                <a:ext cx="892" cy="289"/>
              </a:xfrm>
              <a:custGeom>
                <a:avLst/>
                <a:gdLst>
                  <a:gd name="T0" fmla="*/ 23705846 w 378"/>
                  <a:gd name="T1" fmla="*/ 337987 h 123"/>
                  <a:gd name="T2" fmla="*/ 0 w 378"/>
                  <a:gd name="T3" fmla="*/ 3733824 h 123"/>
                  <a:gd name="T4" fmla="*/ 28565509 w 378"/>
                  <a:gd name="T5" fmla="*/ 3251941 h 123"/>
                  <a:gd name="T6" fmla="*/ 62761247 w 378"/>
                  <a:gd name="T7" fmla="*/ 19218408 h 123"/>
                  <a:gd name="T8" fmla="*/ 23705846 w 378"/>
                  <a:gd name="T9" fmla="*/ 337987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219">
                <a:extLst>
                  <a:ext uri="{FF2B5EF4-FFF2-40B4-BE49-F238E27FC236}">
                    <a16:creationId xmlns:a16="http://schemas.microsoft.com/office/drawing/2014/main" id="{20831989-CB4B-DB48-B9B5-5FF4AD37C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" y="2567"/>
                <a:ext cx="809" cy="2107"/>
              </a:xfrm>
              <a:custGeom>
                <a:avLst/>
                <a:gdLst>
                  <a:gd name="T0" fmla="*/ 21645961 w 342"/>
                  <a:gd name="T1" fmla="*/ 60072653 h 892"/>
                  <a:gd name="T2" fmla="*/ 58757055 w 342"/>
                  <a:gd name="T3" fmla="*/ 0 h 892"/>
                  <a:gd name="T4" fmla="*/ 8294523 w 342"/>
                  <a:gd name="T5" fmla="*/ 66139798 h 892"/>
                  <a:gd name="T6" fmla="*/ 4141936 w 342"/>
                  <a:gd name="T7" fmla="*/ 150160252 h 892"/>
                  <a:gd name="T8" fmla="*/ 19243070 w 342"/>
                  <a:gd name="T9" fmla="*/ 150160252 h 892"/>
                  <a:gd name="T10" fmla="*/ 21645961 w 342"/>
                  <a:gd name="T11" fmla="*/ 60072653 h 8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220">
                <a:extLst>
                  <a:ext uri="{FF2B5EF4-FFF2-40B4-BE49-F238E27FC236}">
                    <a16:creationId xmlns:a16="http://schemas.microsoft.com/office/drawing/2014/main" id="{80E90902-F8A0-B142-A093-87020A858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2543"/>
                <a:ext cx="905" cy="2130"/>
              </a:xfrm>
              <a:custGeom>
                <a:avLst/>
                <a:gdLst>
                  <a:gd name="T0" fmla="*/ 16942818 w 384"/>
                  <a:gd name="T1" fmla="*/ 53663407 h 902"/>
                  <a:gd name="T2" fmla="*/ 62630452 w 384"/>
                  <a:gd name="T3" fmla="*/ 0 h 902"/>
                  <a:gd name="T4" fmla="*/ 33416359 w 384"/>
                  <a:gd name="T5" fmla="*/ 19608952 h 902"/>
                  <a:gd name="T6" fmla="*/ 9136281 w 384"/>
                  <a:gd name="T7" fmla="*/ 71291105 h 902"/>
                  <a:gd name="T8" fmla="*/ 4434220 w 384"/>
                  <a:gd name="T9" fmla="*/ 151232843 h 902"/>
                  <a:gd name="T10" fmla="*/ 8785839 w 384"/>
                  <a:gd name="T11" fmla="*/ 151232843 h 902"/>
                  <a:gd name="T12" fmla="*/ 16942818 w 384"/>
                  <a:gd name="T13" fmla="*/ 53663407 h 90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221">
                <a:extLst>
                  <a:ext uri="{FF2B5EF4-FFF2-40B4-BE49-F238E27FC236}">
                    <a16:creationId xmlns:a16="http://schemas.microsoft.com/office/drawing/2014/main" id="{605CA079-C6F7-9C41-BD25-7A1F62DD6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2580"/>
                <a:ext cx="445" cy="2094"/>
              </a:xfrm>
              <a:custGeom>
                <a:avLst/>
                <a:gdLst>
                  <a:gd name="T0" fmla="*/ 19624189 w 189"/>
                  <a:gd name="T1" fmla="*/ 56461247 h 887"/>
                  <a:gd name="T2" fmla="*/ 30278716 w 189"/>
                  <a:gd name="T3" fmla="*/ 0 h 887"/>
                  <a:gd name="T4" fmla="*/ 6617802 w 189"/>
                  <a:gd name="T5" fmla="*/ 50585764 h 887"/>
                  <a:gd name="T6" fmla="*/ 10093688 w 189"/>
                  <a:gd name="T7" fmla="*/ 148121673 h 887"/>
                  <a:gd name="T8" fmla="*/ 30425130 w 189"/>
                  <a:gd name="T9" fmla="*/ 148121673 h 887"/>
                  <a:gd name="T10" fmla="*/ 19624189 w 189"/>
                  <a:gd name="T11" fmla="*/ 56461247 h 8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222">
                <a:extLst>
                  <a:ext uri="{FF2B5EF4-FFF2-40B4-BE49-F238E27FC236}">
                    <a16:creationId xmlns:a16="http://schemas.microsoft.com/office/drawing/2014/main" id="{B13A0B4D-5EAE-6041-BCF7-F942ACCC1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" y="2533"/>
                <a:ext cx="590" cy="2141"/>
              </a:xfrm>
              <a:custGeom>
                <a:avLst/>
                <a:gdLst>
                  <a:gd name="T0" fmla="*/ 11967506 w 250"/>
                  <a:gd name="T1" fmla="*/ 63994225 h 906"/>
                  <a:gd name="T2" fmla="*/ 41551701 w 250"/>
                  <a:gd name="T3" fmla="*/ 0 h 906"/>
                  <a:gd name="T4" fmla="*/ 10509847 w 250"/>
                  <a:gd name="T5" fmla="*/ 51839204 h 906"/>
                  <a:gd name="T6" fmla="*/ 13821184 w 250"/>
                  <a:gd name="T7" fmla="*/ 153432879 h 906"/>
                  <a:gd name="T8" fmla="*/ 20146046 w 250"/>
                  <a:gd name="T9" fmla="*/ 153432879 h 906"/>
                  <a:gd name="T10" fmla="*/ 11967506 w 250"/>
                  <a:gd name="T11" fmla="*/ 63994225 h 9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223">
                <a:extLst>
                  <a:ext uri="{FF2B5EF4-FFF2-40B4-BE49-F238E27FC236}">
                    <a16:creationId xmlns:a16="http://schemas.microsoft.com/office/drawing/2014/main" id="{0536721F-D1C4-BD4A-AB5C-C12FC3318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2567"/>
                <a:ext cx="518" cy="2107"/>
              </a:xfrm>
              <a:custGeom>
                <a:avLst/>
                <a:gdLst>
                  <a:gd name="T0" fmla="*/ 37555026 w 219"/>
                  <a:gd name="T1" fmla="*/ 84659331 h 892"/>
                  <a:gd name="T2" fmla="*/ 36339410 w 219"/>
                  <a:gd name="T3" fmla="*/ 83817360 h 892"/>
                  <a:gd name="T4" fmla="*/ 37077889 w 219"/>
                  <a:gd name="T5" fmla="*/ 72563445 h 892"/>
                  <a:gd name="T6" fmla="*/ 28277677 w 219"/>
                  <a:gd name="T7" fmla="*/ 21240273 h 892"/>
                  <a:gd name="T8" fmla="*/ 0 w 219"/>
                  <a:gd name="T9" fmla="*/ 0 h 892"/>
                  <a:gd name="T10" fmla="*/ 21249235 w 219"/>
                  <a:gd name="T11" fmla="*/ 38917835 h 892"/>
                  <a:gd name="T12" fmla="*/ 22637504 w 219"/>
                  <a:gd name="T13" fmla="*/ 90726475 h 892"/>
                  <a:gd name="T14" fmla="*/ 22257348 w 219"/>
                  <a:gd name="T15" fmla="*/ 91082901 h 892"/>
                  <a:gd name="T16" fmla="*/ 12327452 w 219"/>
                  <a:gd name="T17" fmla="*/ 150160252 h 892"/>
                  <a:gd name="T18" fmla="*/ 30906749 w 219"/>
                  <a:gd name="T19" fmla="*/ 150160252 h 892"/>
                  <a:gd name="T20" fmla="*/ 32786931 w 219"/>
                  <a:gd name="T21" fmla="*/ 140898272 h 892"/>
                  <a:gd name="T22" fmla="*/ 37555026 w 219"/>
                  <a:gd name="T23" fmla="*/ 84659331 h 89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224">
                <a:extLst>
                  <a:ext uri="{FF2B5EF4-FFF2-40B4-BE49-F238E27FC236}">
                    <a16:creationId xmlns:a16="http://schemas.microsoft.com/office/drawing/2014/main" id="{D1CC9926-02A0-7E47-AC4D-65C5CD060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" y="2497"/>
                <a:ext cx="687" cy="2177"/>
              </a:xfrm>
              <a:custGeom>
                <a:avLst/>
                <a:gdLst>
                  <a:gd name="T0" fmla="*/ 43289810 w 290"/>
                  <a:gd name="T1" fmla="*/ 44678118 h 922"/>
                  <a:gd name="T2" fmla="*/ 0 w 290"/>
                  <a:gd name="T3" fmla="*/ 1503256 h 922"/>
                  <a:gd name="T4" fmla="*/ 36766790 w 290"/>
                  <a:gd name="T5" fmla="*/ 43902350 h 922"/>
                  <a:gd name="T6" fmla="*/ 36989989 w 290"/>
                  <a:gd name="T7" fmla="*/ 154337707 h 922"/>
                  <a:gd name="T8" fmla="*/ 43792680 w 290"/>
                  <a:gd name="T9" fmla="*/ 154337707 h 922"/>
                  <a:gd name="T10" fmla="*/ 43289810 w 290"/>
                  <a:gd name="T11" fmla="*/ 44678118 h 9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225">
                <a:extLst>
                  <a:ext uri="{FF2B5EF4-FFF2-40B4-BE49-F238E27FC236}">
                    <a16:creationId xmlns:a16="http://schemas.microsoft.com/office/drawing/2014/main" id="{5F6035F9-4038-244C-8529-EC9190646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4" y="2575"/>
                <a:ext cx="1043" cy="2099"/>
              </a:xfrm>
              <a:custGeom>
                <a:avLst/>
                <a:gdLst>
                  <a:gd name="T0" fmla="*/ 62513660 w 441"/>
                  <a:gd name="T1" fmla="*/ 33939999 h 889"/>
                  <a:gd name="T2" fmla="*/ 35769117 w 441"/>
                  <a:gd name="T3" fmla="*/ 12037524 h 889"/>
                  <a:gd name="T4" fmla="*/ 0 w 441"/>
                  <a:gd name="T5" fmla="*/ 5044454 h 889"/>
                  <a:gd name="T6" fmla="*/ 47969263 w 441"/>
                  <a:gd name="T7" fmla="*/ 54842006 h 889"/>
                  <a:gd name="T8" fmla="*/ 49562019 w 441"/>
                  <a:gd name="T9" fmla="*/ 138702593 h 889"/>
                  <a:gd name="T10" fmla="*/ 47294556 w 441"/>
                  <a:gd name="T11" fmla="*/ 148755027 h 889"/>
                  <a:gd name="T12" fmla="*/ 63525580 w 441"/>
                  <a:gd name="T13" fmla="*/ 148755027 h 889"/>
                  <a:gd name="T14" fmla="*/ 65634732 w 441"/>
                  <a:gd name="T15" fmla="*/ 139541924 h 889"/>
                  <a:gd name="T16" fmla="*/ 62513660 w 441"/>
                  <a:gd name="T17" fmla="*/ 33939999 h 8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226">
                <a:extLst>
                  <a:ext uri="{FF2B5EF4-FFF2-40B4-BE49-F238E27FC236}">
                    <a16:creationId xmlns:a16="http://schemas.microsoft.com/office/drawing/2014/main" id="{7816F7A9-F90B-8C4F-9889-BD959422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9" y="2465"/>
                <a:ext cx="991" cy="2208"/>
              </a:xfrm>
              <a:custGeom>
                <a:avLst/>
                <a:gdLst>
                  <a:gd name="T0" fmla="*/ 61162578 w 419"/>
                  <a:gd name="T1" fmla="*/ 54474404 h 935"/>
                  <a:gd name="T2" fmla="*/ 33621499 w 419"/>
                  <a:gd name="T3" fmla="*/ 11068128 h 935"/>
                  <a:gd name="T4" fmla="*/ 0 w 419"/>
                  <a:gd name="T5" fmla="*/ 6671655 h 935"/>
                  <a:gd name="T6" fmla="*/ 46598040 w 419"/>
                  <a:gd name="T7" fmla="*/ 38438763 h 935"/>
                  <a:gd name="T8" fmla="*/ 64648666 w 419"/>
                  <a:gd name="T9" fmla="*/ 111738464 h 935"/>
                  <a:gd name="T10" fmla="*/ 54854691 w 419"/>
                  <a:gd name="T11" fmla="*/ 156827578 h 935"/>
                  <a:gd name="T12" fmla="*/ 61524066 w 419"/>
                  <a:gd name="T13" fmla="*/ 156827578 h 935"/>
                  <a:gd name="T14" fmla="*/ 66149832 w 419"/>
                  <a:gd name="T15" fmla="*/ 138866084 h 935"/>
                  <a:gd name="T16" fmla="*/ 61162578 w 419"/>
                  <a:gd name="T17" fmla="*/ 54474404 h 9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7" name="Group 413">
              <a:extLst>
                <a:ext uri="{FF2B5EF4-FFF2-40B4-BE49-F238E27FC236}">
                  <a16:creationId xmlns:a16="http://schemas.microsoft.com/office/drawing/2014/main" id="{7F24EC9C-85C3-4945-B8B5-E83B8E3271D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55670" y="5313752"/>
              <a:ext cx="1133901" cy="955032"/>
              <a:chOff x="3900504" y="5426396"/>
              <a:chExt cx="1777483" cy="1448978"/>
            </a:xfrm>
          </p:grpSpPr>
          <p:sp>
            <p:nvSpPr>
              <p:cNvPr id="363" name="Freeform 244">
                <a:extLst>
                  <a:ext uri="{FF2B5EF4-FFF2-40B4-BE49-F238E27FC236}">
                    <a16:creationId xmlns:a16="http://schemas.microsoft.com/office/drawing/2014/main" id="{F5D2F35C-6F0C-E642-89E3-A85DFF9E1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0504" y="5426397"/>
                <a:ext cx="1777483" cy="1448979"/>
              </a:xfrm>
              <a:custGeom>
                <a:avLst/>
                <a:gdLst>
                  <a:gd name="T0" fmla="*/ 827868 w 1778554"/>
                  <a:gd name="T1" fmla="*/ 932 h 1407849"/>
                  <a:gd name="T2" fmla="*/ 977342 w 1778554"/>
                  <a:gd name="T3" fmla="*/ 113200 h 1407849"/>
                  <a:gd name="T4" fmla="*/ 1029192 w 1778554"/>
                  <a:gd name="T5" fmla="*/ 371177 h 1407849"/>
                  <a:gd name="T6" fmla="*/ 1316218 w 1778554"/>
                  <a:gd name="T7" fmla="*/ 599281 h 1407849"/>
                  <a:gd name="T8" fmla="*/ 1695833 w 1778554"/>
                  <a:gd name="T9" fmla="*/ 1052770 h 1407849"/>
                  <a:gd name="T10" fmla="*/ 1718055 w 1778554"/>
                  <a:gd name="T11" fmla="*/ 1851136 h 1407849"/>
                  <a:gd name="T12" fmla="*/ 1650936 w 1778554"/>
                  <a:gd name="T13" fmla="*/ 2047075 h 1407849"/>
                  <a:gd name="T14" fmla="*/ 152345 w 1778554"/>
                  <a:gd name="T15" fmla="*/ 2047075 h 1407849"/>
                  <a:gd name="T16" fmla="*/ 16264 w 1778554"/>
                  <a:gd name="T17" fmla="*/ 1726220 h 1407849"/>
                  <a:gd name="T18" fmla="*/ 32931 w 1778554"/>
                  <a:gd name="T19" fmla="*/ 1183114 h 1407849"/>
                  <a:gd name="T20" fmla="*/ 275516 w 1778554"/>
                  <a:gd name="T21" fmla="*/ 612860 h 1407849"/>
                  <a:gd name="T22" fmla="*/ 442177 w 1778554"/>
                  <a:gd name="T23" fmla="*/ 528678 h 1407849"/>
                  <a:gd name="T24" fmla="*/ 603282 w 1778554"/>
                  <a:gd name="T25" fmla="*/ 373892 h 1407849"/>
                  <a:gd name="T26" fmla="*/ 803274 w 1778554"/>
                  <a:gd name="T27" fmla="*/ 349450 h 1407849"/>
                  <a:gd name="T28" fmla="*/ 803274 w 1778554"/>
                  <a:gd name="T29" fmla="*/ 240829 h 1407849"/>
                  <a:gd name="T30" fmla="*/ 701426 w 1778554"/>
                  <a:gd name="T31" fmla="*/ 316864 h 1407849"/>
                  <a:gd name="T32" fmla="*/ 769943 w 1778554"/>
                  <a:gd name="T33" fmla="*/ 7297 h 1407849"/>
                  <a:gd name="T34" fmla="*/ 827868 w 1778554"/>
                  <a:gd name="T35" fmla="*/ 932 h 140784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245">
                <a:extLst>
                  <a:ext uri="{FF2B5EF4-FFF2-40B4-BE49-F238E27FC236}">
                    <a16:creationId xmlns:a16="http://schemas.microsoft.com/office/drawing/2014/main" id="{DC032840-B2C2-2249-8753-078A2A165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010" y="5722735"/>
                <a:ext cx="1620413" cy="1152641"/>
              </a:xfrm>
              <a:custGeom>
                <a:avLst/>
                <a:gdLst>
                  <a:gd name="T0" fmla="*/ 832417 w 1620621"/>
                  <a:gd name="T1" fmla="*/ 35 h 1152049"/>
                  <a:gd name="T2" fmla="*/ 1200175 w 1620621"/>
                  <a:gd name="T3" fmla="*/ 149664 h 1152049"/>
                  <a:gd name="T4" fmla="*/ 1463853 w 1620621"/>
                  <a:gd name="T5" fmla="*/ 1159769 h 1152049"/>
                  <a:gd name="T6" fmla="*/ 168339 w 1620621"/>
                  <a:gd name="T7" fmla="*/ 1159769 h 1152049"/>
                  <a:gd name="T8" fmla="*/ 418 w 1620621"/>
                  <a:gd name="T9" fmla="*/ 645976 h 1152049"/>
                  <a:gd name="T10" fmla="*/ 341340 w 1620621"/>
                  <a:gd name="T11" fmla="*/ 127102 h 1152049"/>
                  <a:gd name="T12" fmla="*/ 596564 w 1620621"/>
                  <a:gd name="T13" fmla="*/ 27463 h 1152049"/>
                  <a:gd name="T14" fmla="*/ 832417 w 1620621"/>
                  <a:gd name="T15" fmla="*/ 35 h 11520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246">
                <a:extLst>
                  <a:ext uri="{FF2B5EF4-FFF2-40B4-BE49-F238E27FC236}">
                    <a16:creationId xmlns:a16="http://schemas.microsoft.com/office/drawing/2014/main" id="{7FE932F3-9D33-8D4E-972A-6777DC8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469" y="5447565"/>
                <a:ext cx="783365" cy="467598"/>
              </a:xfrm>
              <a:custGeom>
                <a:avLst/>
                <a:gdLst>
                  <a:gd name="T0" fmla="*/ 2147483647 w 420"/>
                  <a:gd name="T1" fmla="*/ 2147483647 h 250"/>
                  <a:gd name="T2" fmla="*/ 2147483647 w 420"/>
                  <a:gd name="T3" fmla="*/ 2147483647 h 250"/>
                  <a:gd name="T4" fmla="*/ 2147483647 w 420"/>
                  <a:gd name="T5" fmla="*/ 2147483647 h 250"/>
                  <a:gd name="T6" fmla="*/ 2147483647 w 420"/>
                  <a:gd name="T7" fmla="*/ 2147483647 h 250"/>
                  <a:gd name="T8" fmla="*/ 2147483647 w 420"/>
                  <a:gd name="T9" fmla="*/ 2147483647 h 250"/>
                  <a:gd name="T10" fmla="*/ 2147483647 w 420"/>
                  <a:gd name="T11" fmla="*/ 2147483647 h 250"/>
                  <a:gd name="T12" fmla="*/ 0 w 420"/>
                  <a:gd name="T13" fmla="*/ 2147483647 h 250"/>
                  <a:gd name="T14" fmla="*/ 2147483647 w 420"/>
                  <a:gd name="T15" fmla="*/ 2147483647 h 250"/>
                  <a:gd name="T16" fmla="*/ 2147483647 w 420"/>
                  <a:gd name="T17" fmla="*/ 2147483647 h 250"/>
                  <a:gd name="T18" fmla="*/ 2147483647 w 420"/>
                  <a:gd name="T19" fmla="*/ 2147483647 h 250"/>
                  <a:gd name="T20" fmla="*/ 2147483647 w 420"/>
                  <a:gd name="T21" fmla="*/ 2147483647 h 250"/>
                  <a:gd name="T22" fmla="*/ 2147483647 w 420"/>
                  <a:gd name="T23" fmla="*/ 2147483647 h 250"/>
                  <a:gd name="T24" fmla="*/ 2147483647 w 420"/>
                  <a:gd name="T25" fmla="*/ 2147483647 h 250"/>
                  <a:gd name="T26" fmla="*/ 2147483647 w 420"/>
                  <a:gd name="T27" fmla="*/ 2147483647 h 25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247">
                <a:extLst>
                  <a:ext uri="{FF2B5EF4-FFF2-40B4-BE49-F238E27FC236}">
                    <a16:creationId xmlns:a16="http://schemas.microsoft.com/office/drawing/2014/main" id="{9A0DC212-EE3E-FD49-B7A5-FE2B1F864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846" y="5528384"/>
                <a:ext cx="53682" cy="257853"/>
              </a:xfrm>
              <a:custGeom>
                <a:avLst/>
                <a:gdLst>
                  <a:gd name="T0" fmla="*/ 0 w 29"/>
                  <a:gd name="T1" fmla="*/ 0 h 138"/>
                  <a:gd name="T2" fmla="*/ 2147483647 w 29"/>
                  <a:gd name="T3" fmla="*/ 2147483647 h 138"/>
                  <a:gd name="T4" fmla="*/ 2147483647 w 29"/>
                  <a:gd name="T5" fmla="*/ 2147483647 h 138"/>
                  <a:gd name="T6" fmla="*/ 2147483647 w 29"/>
                  <a:gd name="T7" fmla="*/ 2147483647 h 138"/>
                  <a:gd name="T8" fmla="*/ 0 w 29"/>
                  <a:gd name="T9" fmla="*/ 0 h 1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248">
                <a:extLst>
                  <a:ext uri="{FF2B5EF4-FFF2-40B4-BE49-F238E27FC236}">
                    <a16:creationId xmlns:a16="http://schemas.microsoft.com/office/drawing/2014/main" id="{82FF2584-6D63-5043-BFF6-CC9AA8D93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469" y="5693872"/>
                <a:ext cx="336013" cy="107759"/>
              </a:xfrm>
              <a:custGeom>
                <a:avLst/>
                <a:gdLst>
                  <a:gd name="T0" fmla="*/ 2147483647 w 180"/>
                  <a:gd name="T1" fmla="*/ 2147483647 h 58"/>
                  <a:gd name="T2" fmla="*/ 0 w 180"/>
                  <a:gd name="T3" fmla="*/ 2147483647 h 58"/>
                  <a:gd name="T4" fmla="*/ 2147483647 w 180"/>
                  <a:gd name="T5" fmla="*/ 2147483647 h 58"/>
                  <a:gd name="T6" fmla="*/ 2147483647 w 180"/>
                  <a:gd name="T7" fmla="*/ 2147483647 h 58"/>
                  <a:gd name="T8" fmla="*/ 2147483647 w 180"/>
                  <a:gd name="T9" fmla="*/ 2147483647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251">
                <a:extLst>
                  <a:ext uri="{FF2B5EF4-FFF2-40B4-BE49-F238E27FC236}">
                    <a16:creationId xmlns:a16="http://schemas.microsoft.com/office/drawing/2014/main" id="{E0417FA1-FF97-D143-85AE-ECCD8BCA1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693" y="5995982"/>
                <a:ext cx="188882" cy="879394"/>
              </a:xfrm>
              <a:custGeom>
                <a:avLst/>
                <a:gdLst>
                  <a:gd name="T0" fmla="*/ 37721 w 189023"/>
                  <a:gd name="T1" fmla="*/ 0 h 880483"/>
                  <a:gd name="T2" fmla="*/ 167212 w 189023"/>
                  <a:gd name="T3" fmla="*/ 266371 h 880483"/>
                  <a:gd name="T4" fmla="*/ 117117 w 189023"/>
                  <a:gd name="T5" fmla="*/ 866430 h 880483"/>
                  <a:gd name="T6" fmla="*/ 0 w 189023"/>
                  <a:gd name="T7" fmla="*/ 866430 h 880483"/>
                  <a:gd name="T8" fmla="*/ 96913 w 189023"/>
                  <a:gd name="T9" fmla="*/ 297600 h 880483"/>
                  <a:gd name="T10" fmla="*/ 37721 w 189023"/>
                  <a:gd name="T11" fmla="*/ 0 h 880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52">
                <a:extLst>
                  <a:ext uri="{FF2B5EF4-FFF2-40B4-BE49-F238E27FC236}">
                    <a16:creationId xmlns:a16="http://schemas.microsoft.com/office/drawing/2014/main" id="{E40711DA-BB42-D041-B6F0-C3A0A86C9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1634" y="5980588"/>
                <a:ext cx="196836" cy="894788"/>
              </a:xfrm>
              <a:custGeom>
                <a:avLst/>
                <a:gdLst>
                  <a:gd name="T0" fmla="*/ 0 w 196539"/>
                  <a:gd name="T1" fmla="*/ 0 h 894708"/>
                  <a:gd name="T2" fmla="*/ 169544 w 196539"/>
                  <a:gd name="T3" fmla="*/ 272693 h 894708"/>
                  <a:gd name="T4" fmla="*/ 116688 w 196539"/>
                  <a:gd name="T5" fmla="*/ 895748 h 894708"/>
                  <a:gd name="T6" fmla="*/ 82304 w 196539"/>
                  <a:gd name="T7" fmla="*/ 895748 h 894708"/>
                  <a:gd name="T8" fmla="*/ 161923 w 196539"/>
                  <a:gd name="T9" fmla="*/ 336202 h 894708"/>
                  <a:gd name="T10" fmla="*/ 0 w 196539"/>
                  <a:gd name="T11" fmla="*/ 0 h 8947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253">
                <a:extLst>
                  <a:ext uri="{FF2B5EF4-FFF2-40B4-BE49-F238E27FC236}">
                    <a16:creationId xmlns:a16="http://schemas.microsoft.com/office/drawing/2014/main" id="{A43646D5-7BEC-FA40-9A74-33043AFEA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246" y="5945951"/>
                <a:ext cx="192858" cy="929425"/>
              </a:xfrm>
              <a:custGeom>
                <a:avLst/>
                <a:gdLst>
                  <a:gd name="T0" fmla="*/ 177240 w 194220"/>
                  <a:gd name="T1" fmla="*/ 0 h 930271"/>
                  <a:gd name="T2" fmla="*/ 76692 w 194220"/>
                  <a:gd name="T3" fmla="*/ 201072 h 930271"/>
                  <a:gd name="T4" fmla="*/ 69875 w 194220"/>
                  <a:gd name="T5" fmla="*/ 474087 h 930271"/>
                  <a:gd name="T6" fmla="*/ 69875 w 194220"/>
                  <a:gd name="T7" fmla="*/ 475932 h 930271"/>
                  <a:gd name="T8" fmla="*/ 139748 w 194220"/>
                  <a:gd name="T9" fmla="*/ 876232 h 930271"/>
                  <a:gd name="T10" fmla="*/ 155980 w 194220"/>
                  <a:gd name="T11" fmla="*/ 919333 h 930271"/>
                  <a:gd name="T12" fmla="*/ 66088 w 194220"/>
                  <a:gd name="T13" fmla="*/ 919333 h 930271"/>
                  <a:gd name="T14" fmla="*/ 22155 w 194220"/>
                  <a:gd name="T15" fmla="*/ 734189 h 930271"/>
                  <a:gd name="T16" fmla="*/ 0 w 194220"/>
                  <a:gd name="T17" fmla="*/ 440883 h 930271"/>
                  <a:gd name="T18" fmla="*/ 637 w 194220"/>
                  <a:gd name="T19" fmla="*/ 440422 h 930271"/>
                  <a:gd name="T20" fmla="*/ 5114 w 194220"/>
                  <a:gd name="T21" fmla="*/ 437194 h 930271"/>
                  <a:gd name="T22" fmla="*/ 1705 w 194220"/>
                  <a:gd name="T23" fmla="*/ 378164 h 930271"/>
                  <a:gd name="T24" fmla="*/ 44311 w 194220"/>
                  <a:gd name="T25" fmla="*/ 110682 h 930271"/>
                  <a:gd name="T26" fmla="*/ 177240 w 194220"/>
                  <a:gd name="T27" fmla="*/ 0 h 9302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54">
                <a:extLst>
                  <a:ext uri="{FF2B5EF4-FFF2-40B4-BE49-F238E27FC236}">
                    <a16:creationId xmlns:a16="http://schemas.microsoft.com/office/drawing/2014/main" id="{29A223D0-0730-3A4A-804F-5C45729AD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422" y="5932482"/>
                <a:ext cx="244554" cy="942894"/>
              </a:xfrm>
              <a:custGeom>
                <a:avLst/>
                <a:gdLst>
                  <a:gd name="T0" fmla="*/ 233893 w 245464"/>
                  <a:gd name="T1" fmla="*/ 27 h 943378"/>
                  <a:gd name="T2" fmla="*/ 57971 w 245464"/>
                  <a:gd name="T3" fmla="*/ 222534 h 943378"/>
                  <a:gd name="T4" fmla="*/ 95589 w 245464"/>
                  <a:gd name="T5" fmla="*/ 937104 h 943378"/>
                  <a:gd name="T6" fmla="*/ 58633 w 245464"/>
                  <a:gd name="T7" fmla="*/ 937104 h 943378"/>
                  <a:gd name="T8" fmla="*/ 24211 w 245464"/>
                  <a:gd name="T9" fmla="*/ 228097 h 943378"/>
                  <a:gd name="T10" fmla="*/ 233893 w 245464"/>
                  <a:gd name="T11" fmla="*/ 27 h 9433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8" name="Group 414">
              <a:extLst>
                <a:ext uri="{FF2B5EF4-FFF2-40B4-BE49-F238E27FC236}">
                  <a16:creationId xmlns:a16="http://schemas.microsoft.com/office/drawing/2014/main" id="{7CBB8E61-6F13-094A-BE71-6CDDD6ED9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588" y="5363217"/>
              <a:ext cx="1522016" cy="1520695"/>
              <a:chOff x="-1588" y="5363217"/>
              <a:chExt cx="1522016" cy="1520695"/>
            </a:xfrm>
          </p:grpSpPr>
          <p:sp>
            <p:nvSpPr>
              <p:cNvPr id="356" name="Freeform 343">
                <a:extLst>
                  <a:ext uri="{FF2B5EF4-FFF2-40B4-BE49-F238E27FC236}">
                    <a16:creationId xmlns:a16="http://schemas.microsoft.com/office/drawing/2014/main" id="{8B6C2B68-8C3E-0541-B991-2F0E7A1A9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8" y="5363217"/>
                <a:ext cx="1522016" cy="1520695"/>
              </a:xfrm>
              <a:custGeom>
                <a:avLst/>
                <a:gdLst>
                  <a:gd name="T0" fmla="*/ 569174 w 1522208"/>
                  <a:gd name="T1" fmla="*/ 1095 h 1521243"/>
                  <a:gd name="T2" fmla="*/ 812549 w 1522208"/>
                  <a:gd name="T3" fmla="*/ 148877 h 1521243"/>
                  <a:gd name="T4" fmla="*/ 1128737 w 1522208"/>
                  <a:gd name="T5" fmla="*/ 301608 h 1521243"/>
                  <a:gd name="T6" fmla="*/ 1519712 w 1522208"/>
                  <a:gd name="T7" fmla="*/ 1085616 h 1521243"/>
                  <a:gd name="T8" fmla="*/ 1390035 w 1522208"/>
                  <a:gd name="T9" fmla="*/ 1514134 h 1521243"/>
                  <a:gd name="T10" fmla="*/ 0 w 1522208"/>
                  <a:gd name="T11" fmla="*/ 1514134 h 1521243"/>
                  <a:gd name="T12" fmla="*/ 0 w 1522208"/>
                  <a:gd name="T13" fmla="*/ 450941 h 1521243"/>
                  <a:gd name="T14" fmla="*/ 214188 w 1522208"/>
                  <a:gd name="T15" fmla="*/ 335551 h 1521243"/>
                  <a:gd name="T16" fmla="*/ 492975 w 1522208"/>
                  <a:gd name="T17" fmla="*/ 19912 h 1521243"/>
                  <a:gd name="T18" fmla="*/ 569174 w 1522208"/>
                  <a:gd name="T19" fmla="*/ 1095 h 15212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344">
                <a:extLst>
                  <a:ext uri="{FF2B5EF4-FFF2-40B4-BE49-F238E27FC236}">
                    <a16:creationId xmlns:a16="http://schemas.microsoft.com/office/drawing/2014/main" id="{C229AFEF-925A-FA4C-ADDB-836DDD878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8" y="5667610"/>
                <a:ext cx="1425622" cy="1216302"/>
              </a:xfrm>
              <a:custGeom>
                <a:avLst/>
                <a:gdLst>
                  <a:gd name="T0" fmla="*/ 663545 w 1425345"/>
                  <a:gd name="T1" fmla="*/ 221 h 1216628"/>
                  <a:gd name="T2" fmla="*/ 912050 w 1425345"/>
                  <a:gd name="T3" fmla="*/ 83805 h 1216628"/>
                  <a:gd name="T4" fmla="*/ 1424437 w 1425345"/>
                  <a:gd name="T5" fmla="*/ 738900 h 1216628"/>
                  <a:gd name="T6" fmla="*/ 1296904 w 1425345"/>
                  <a:gd name="T7" fmla="*/ 1212397 h 1216628"/>
                  <a:gd name="T8" fmla="*/ 42985 w 1425345"/>
                  <a:gd name="T9" fmla="*/ 1212397 h 1216628"/>
                  <a:gd name="T10" fmla="*/ 0 w 1425345"/>
                  <a:gd name="T11" fmla="*/ 1054568 h 1216628"/>
                  <a:gd name="T12" fmla="*/ 0 w 1425345"/>
                  <a:gd name="T13" fmla="*/ 338373 h 1216628"/>
                  <a:gd name="T14" fmla="*/ 409913 w 1425345"/>
                  <a:gd name="T15" fmla="*/ 97383 h 1216628"/>
                  <a:gd name="T16" fmla="*/ 663545 w 1425345"/>
                  <a:gd name="T17" fmla="*/ 221 h 12166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345">
                <a:extLst>
                  <a:ext uri="{FF2B5EF4-FFF2-40B4-BE49-F238E27FC236}">
                    <a16:creationId xmlns:a16="http://schemas.microsoft.com/office/drawing/2014/main" id="{FFF5DCD1-9C7A-2641-A7E6-CD38D3809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816" y="5751318"/>
                <a:ext cx="487045" cy="1132594"/>
              </a:xfrm>
              <a:custGeom>
                <a:avLst/>
                <a:gdLst>
                  <a:gd name="T0" fmla="*/ 0 w 488244"/>
                  <a:gd name="T1" fmla="*/ 0 h 1133433"/>
                  <a:gd name="T2" fmla="*/ 284352 w 488244"/>
                  <a:gd name="T3" fmla="*/ 135137 h 1133433"/>
                  <a:gd name="T4" fmla="*/ 462898 w 488244"/>
                  <a:gd name="T5" fmla="*/ 864877 h 1133433"/>
                  <a:gd name="T6" fmla="*/ 356941 w 488244"/>
                  <a:gd name="T7" fmla="*/ 1122574 h 1133433"/>
                  <a:gd name="T8" fmla="*/ 279081 w 488244"/>
                  <a:gd name="T9" fmla="*/ 1122574 h 1133433"/>
                  <a:gd name="T10" fmla="*/ 423221 w 488244"/>
                  <a:gd name="T11" fmla="*/ 645281 h 1133433"/>
                  <a:gd name="T12" fmla="*/ 148789 w 488244"/>
                  <a:gd name="T13" fmla="*/ 74328 h 1133433"/>
                  <a:gd name="T14" fmla="*/ 0 w 488244"/>
                  <a:gd name="T15" fmla="*/ 0 h 11334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346">
                <a:extLst>
                  <a:ext uri="{FF2B5EF4-FFF2-40B4-BE49-F238E27FC236}">
                    <a16:creationId xmlns:a16="http://schemas.microsoft.com/office/drawing/2014/main" id="{4BEB38DA-A6E6-034F-B244-D1AB8511E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179" y="5883221"/>
                <a:ext cx="371626" cy="966447"/>
              </a:xfrm>
              <a:custGeom>
                <a:avLst/>
                <a:gdLst>
                  <a:gd name="T0" fmla="*/ 2147483647 w 96"/>
                  <a:gd name="T1" fmla="*/ 2147483647 h 311"/>
                  <a:gd name="T2" fmla="*/ 2147483647 w 96"/>
                  <a:gd name="T3" fmla="*/ 2147483647 h 311"/>
                  <a:gd name="T4" fmla="*/ 2147483647 w 96"/>
                  <a:gd name="T5" fmla="*/ 2147483647 h 311"/>
                  <a:gd name="T6" fmla="*/ 2147483647 w 96"/>
                  <a:gd name="T7" fmla="*/ 2147483647 h 311"/>
                  <a:gd name="T8" fmla="*/ 0 w 96"/>
                  <a:gd name="T9" fmla="*/ 0 h 311"/>
                  <a:gd name="T10" fmla="*/ 2147483647 w 96"/>
                  <a:gd name="T11" fmla="*/ 2147483647 h 3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347">
                <a:extLst>
                  <a:ext uri="{FF2B5EF4-FFF2-40B4-BE49-F238E27FC236}">
                    <a16:creationId xmlns:a16="http://schemas.microsoft.com/office/drawing/2014/main" id="{9AE1958F-8374-3B4E-8B59-296D039A7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01" y="5883221"/>
                <a:ext cx="168690" cy="924593"/>
              </a:xfrm>
              <a:custGeom>
                <a:avLst/>
                <a:gdLst>
                  <a:gd name="T0" fmla="*/ 2147483647 w 63"/>
                  <a:gd name="T1" fmla="*/ 0 h 329"/>
                  <a:gd name="T2" fmla="*/ 2147483647 w 63"/>
                  <a:gd name="T3" fmla="*/ 2147483647 h 329"/>
                  <a:gd name="T4" fmla="*/ 2147483647 w 63"/>
                  <a:gd name="T5" fmla="*/ 2147483647 h 329"/>
                  <a:gd name="T6" fmla="*/ 2147483647 w 63"/>
                  <a:gd name="T7" fmla="*/ 2147483647 h 329"/>
                  <a:gd name="T8" fmla="*/ 2147483647 w 63"/>
                  <a:gd name="T9" fmla="*/ 2147483647 h 329"/>
                  <a:gd name="T10" fmla="*/ 2147483647 w 63"/>
                  <a:gd name="T11" fmla="*/ 0 h 3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348">
                <a:extLst>
                  <a:ext uri="{FF2B5EF4-FFF2-40B4-BE49-F238E27FC236}">
                    <a16:creationId xmlns:a16="http://schemas.microsoft.com/office/drawing/2014/main" id="{0FF45725-2FD6-184B-9CD9-19DC674AF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841" y="5460876"/>
                <a:ext cx="578366" cy="369077"/>
              </a:xfrm>
              <a:custGeom>
                <a:avLst/>
                <a:gdLst>
                  <a:gd name="T0" fmla="*/ 2147483647 w 170"/>
                  <a:gd name="T1" fmla="*/ 0 h 108"/>
                  <a:gd name="T2" fmla="*/ 2147483647 w 170"/>
                  <a:gd name="T3" fmla="*/ 0 h 108"/>
                  <a:gd name="T4" fmla="*/ 2147483647 w 170"/>
                  <a:gd name="T5" fmla="*/ 2147483647 h 108"/>
                  <a:gd name="T6" fmla="*/ 2147483647 w 170"/>
                  <a:gd name="T7" fmla="*/ 2147483647 h 108"/>
                  <a:gd name="T8" fmla="*/ 2147483647 w 170"/>
                  <a:gd name="T9" fmla="*/ 2147483647 h 108"/>
                  <a:gd name="T10" fmla="*/ 2147483647 w 170"/>
                  <a:gd name="T11" fmla="*/ 2147483647 h 108"/>
                  <a:gd name="T12" fmla="*/ 2147483647 w 170"/>
                  <a:gd name="T13" fmla="*/ 0 h 1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349">
                <a:extLst>
                  <a:ext uri="{FF2B5EF4-FFF2-40B4-BE49-F238E27FC236}">
                    <a16:creationId xmlns:a16="http://schemas.microsoft.com/office/drawing/2014/main" id="{DEA76998-2B57-DC4F-B8B2-BDBA9FA72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49" y="5460876"/>
                <a:ext cx="489582" cy="412199"/>
              </a:xfrm>
              <a:custGeom>
                <a:avLst/>
                <a:gdLst>
                  <a:gd name="T0" fmla="*/ 2147483647 w 144"/>
                  <a:gd name="T1" fmla="*/ 0 h 121"/>
                  <a:gd name="T2" fmla="*/ 2147483647 w 144"/>
                  <a:gd name="T3" fmla="*/ 2147483647 h 121"/>
                  <a:gd name="T4" fmla="*/ 2147483647 w 144"/>
                  <a:gd name="T5" fmla="*/ 2147483647 h 121"/>
                  <a:gd name="T6" fmla="*/ 2147483647 w 144"/>
                  <a:gd name="T7" fmla="*/ 2147483647 h 121"/>
                  <a:gd name="T8" fmla="*/ 2147483647 w 144"/>
                  <a:gd name="T9" fmla="*/ 2147483647 h 121"/>
                  <a:gd name="T10" fmla="*/ 2147483647 w 144"/>
                  <a:gd name="T11" fmla="*/ 2147483647 h 121"/>
                  <a:gd name="T12" fmla="*/ 2147483647 w 144"/>
                  <a:gd name="T13" fmla="*/ 0 h 1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" name="Group 415">
              <a:extLst>
                <a:ext uri="{FF2B5EF4-FFF2-40B4-BE49-F238E27FC236}">
                  <a16:creationId xmlns:a16="http://schemas.microsoft.com/office/drawing/2014/main" id="{F4BB162D-74B4-A648-A087-06EFD636CC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8342" y="5856587"/>
              <a:ext cx="1694510" cy="1018448"/>
              <a:chOff x="1622798" y="-214098"/>
              <a:chExt cx="1171573" cy="715547"/>
            </a:xfrm>
          </p:grpSpPr>
          <p:sp>
            <p:nvSpPr>
              <p:cNvPr id="350" name="Freeform 369">
                <a:extLst>
                  <a:ext uri="{FF2B5EF4-FFF2-40B4-BE49-F238E27FC236}">
                    <a16:creationId xmlns:a16="http://schemas.microsoft.com/office/drawing/2014/main" id="{57AE3CC0-BDAC-7E45-9542-0876EC871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798" y="-214098"/>
                <a:ext cx="1171573" cy="715546"/>
              </a:xfrm>
              <a:custGeom>
                <a:avLst/>
                <a:gdLst>
                  <a:gd name="T0" fmla="*/ 2147483647 w 402"/>
                  <a:gd name="T1" fmla="*/ 0 h 238"/>
                  <a:gd name="T2" fmla="*/ 2147483647 w 402"/>
                  <a:gd name="T3" fmla="*/ 2147483647 h 238"/>
                  <a:gd name="T4" fmla="*/ 2147483647 w 402"/>
                  <a:gd name="T5" fmla="*/ 2147483647 h 238"/>
                  <a:gd name="T6" fmla="*/ 2147483647 w 402"/>
                  <a:gd name="T7" fmla="*/ 2147483647 h 238"/>
                  <a:gd name="T8" fmla="*/ 2147483647 w 402"/>
                  <a:gd name="T9" fmla="*/ 2147483647 h 238"/>
                  <a:gd name="T10" fmla="*/ 2147483647 w 402"/>
                  <a:gd name="T11" fmla="*/ 2147483647 h 238"/>
                  <a:gd name="T12" fmla="*/ 2147483647 w 402"/>
                  <a:gd name="T13" fmla="*/ 2147483647 h 238"/>
                  <a:gd name="T14" fmla="*/ 2147483647 w 402"/>
                  <a:gd name="T15" fmla="*/ 2147483647 h 238"/>
                  <a:gd name="T16" fmla="*/ 2147483647 w 402"/>
                  <a:gd name="T17" fmla="*/ 2147483647 h 238"/>
                  <a:gd name="T18" fmla="*/ 2147483647 w 402"/>
                  <a:gd name="T19" fmla="*/ 2147483647 h 238"/>
                  <a:gd name="T20" fmla="*/ 2147483647 w 402"/>
                  <a:gd name="T21" fmla="*/ 2147483647 h 238"/>
                  <a:gd name="T22" fmla="*/ 2147483647 w 402"/>
                  <a:gd name="T23" fmla="*/ 2147483647 h 238"/>
                  <a:gd name="T24" fmla="*/ 2147483647 w 402"/>
                  <a:gd name="T25" fmla="*/ 2147483647 h 238"/>
                  <a:gd name="T26" fmla="*/ 2147483647 w 402"/>
                  <a:gd name="T27" fmla="*/ 0 h 23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370">
                <a:extLst>
                  <a:ext uri="{FF2B5EF4-FFF2-40B4-BE49-F238E27FC236}">
                    <a16:creationId xmlns:a16="http://schemas.microsoft.com/office/drawing/2014/main" id="{72F7EBC4-C576-4C4A-9084-AEB6B7E68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615" y="-64395"/>
                <a:ext cx="574386" cy="147921"/>
              </a:xfrm>
              <a:custGeom>
                <a:avLst/>
                <a:gdLst>
                  <a:gd name="T0" fmla="*/ 2147483647 w 197"/>
                  <a:gd name="T1" fmla="*/ 2147483647 h 51"/>
                  <a:gd name="T2" fmla="*/ 2147483647 w 197"/>
                  <a:gd name="T3" fmla="*/ 2147483647 h 51"/>
                  <a:gd name="T4" fmla="*/ 2147483647 w 197"/>
                  <a:gd name="T5" fmla="*/ 2147483647 h 51"/>
                  <a:gd name="T6" fmla="*/ 0 w 197"/>
                  <a:gd name="T7" fmla="*/ 2147483647 h 51"/>
                  <a:gd name="T8" fmla="*/ 2147483647 w 197"/>
                  <a:gd name="T9" fmla="*/ 2147483647 h 51"/>
                  <a:gd name="T10" fmla="*/ 2147483647 w 197"/>
                  <a:gd name="T11" fmla="*/ 2147483647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371">
                <a:extLst>
                  <a:ext uri="{FF2B5EF4-FFF2-40B4-BE49-F238E27FC236}">
                    <a16:creationId xmlns:a16="http://schemas.microsoft.com/office/drawing/2014/main" id="{15DD4A04-34AD-984F-85F9-658F1E940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444" y="-108058"/>
                <a:ext cx="1096157" cy="609506"/>
              </a:xfrm>
              <a:custGeom>
                <a:avLst/>
                <a:gdLst>
                  <a:gd name="T0" fmla="*/ 2147483647 w 376"/>
                  <a:gd name="T1" fmla="*/ 2147483647 h 194"/>
                  <a:gd name="T2" fmla="*/ 2147483647 w 376"/>
                  <a:gd name="T3" fmla="*/ 2147483647 h 194"/>
                  <a:gd name="T4" fmla="*/ 2147483647 w 376"/>
                  <a:gd name="T5" fmla="*/ 2147483647 h 194"/>
                  <a:gd name="T6" fmla="*/ 2147483647 w 376"/>
                  <a:gd name="T7" fmla="*/ 2147483647 h 194"/>
                  <a:gd name="T8" fmla="*/ 2147483647 w 376"/>
                  <a:gd name="T9" fmla="*/ 2147483647 h 194"/>
                  <a:gd name="T10" fmla="*/ 2147483647 w 376"/>
                  <a:gd name="T11" fmla="*/ 2147483647 h 194"/>
                  <a:gd name="T12" fmla="*/ 2147483647 w 376"/>
                  <a:gd name="T13" fmla="*/ 2147483647 h 1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372">
                <a:extLst>
                  <a:ext uri="{FF2B5EF4-FFF2-40B4-BE49-F238E27FC236}">
                    <a16:creationId xmlns:a16="http://schemas.microsoft.com/office/drawing/2014/main" id="{DF878734-E27A-0044-89D7-91E85C054B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1906" y="-38553"/>
                <a:ext cx="1073357" cy="540001"/>
              </a:xfrm>
              <a:custGeom>
                <a:avLst/>
                <a:gdLst>
                  <a:gd name="T0" fmla="*/ 2147483647 w 368"/>
                  <a:gd name="T1" fmla="*/ 2147483647 h 179"/>
                  <a:gd name="T2" fmla="*/ 2147483647 w 368"/>
                  <a:gd name="T3" fmla="*/ 2147483647 h 179"/>
                  <a:gd name="T4" fmla="*/ 2147483647 w 368"/>
                  <a:gd name="T5" fmla="*/ 2147483647 h 179"/>
                  <a:gd name="T6" fmla="*/ 2147483647 w 368"/>
                  <a:gd name="T7" fmla="*/ 2147483647 h 179"/>
                  <a:gd name="T8" fmla="*/ 2147483647 w 368"/>
                  <a:gd name="T9" fmla="*/ 2147483647 h 179"/>
                  <a:gd name="T10" fmla="*/ 2147483647 w 368"/>
                  <a:gd name="T11" fmla="*/ 2147483647 h 179"/>
                  <a:gd name="T12" fmla="*/ 2147483647 w 368"/>
                  <a:gd name="T13" fmla="*/ 2147483647 h 179"/>
                  <a:gd name="T14" fmla="*/ 2147483647 w 368"/>
                  <a:gd name="T15" fmla="*/ 2147483647 h 179"/>
                  <a:gd name="T16" fmla="*/ 2147483647 w 368"/>
                  <a:gd name="T17" fmla="*/ 2147483647 h 179"/>
                  <a:gd name="T18" fmla="*/ 2147483647 w 368"/>
                  <a:gd name="T19" fmla="*/ 2147483647 h 179"/>
                  <a:gd name="T20" fmla="*/ 2147483647 w 368"/>
                  <a:gd name="T21" fmla="*/ 2147483647 h 179"/>
                  <a:gd name="T22" fmla="*/ 2147483647 w 368"/>
                  <a:gd name="T23" fmla="*/ 2147483647 h 179"/>
                  <a:gd name="T24" fmla="*/ 2147483647 w 368"/>
                  <a:gd name="T25" fmla="*/ 2147483647 h 179"/>
                  <a:gd name="T26" fmla="*/ 2147483647 w 368"/>
                  <a:gd name="T27" fmla="*/ 2147483647 h 179"/>
                  <a:gd name="T28" fmla="*/ 2147483647 w 368"/>
                  <a:gd name="T29" fmla="*/ 2147483647 h 179"/>
                  <a:gd name="T30" fmla="*/ 2147483647 w 368"/>
                  <a:gd name="T31" fmla="*/ 2147483647 h 179"/>
                  <a:gd name="T32" fmla="*/ 2147483647 w 368"/>
                  <a:gd name="T33" fmla="*/ 2147483647 h 179"/>
                  <a:gd name="T34" fmla="*/ 2147483647 w 368"/>
                  <a:gd name="T35" fmla="*/ 2147483647 h 179"/>
                  <a:gd name="T36" fmla="*/ 2147483647 w 368"/>
                  <a:gd name="T37" fmla="*/ 2147483647 h 179"/>
                  <a:gd name="T38" fmla="*/ 2147483647 w 368"/>
                  <a:gd name="T39" fmla="*/ 2147483647 h 179"/>
                  <a:gd name="T40" fmla="*/ 2147483647 w 368"/>
                  <a:gd name="T41" fmla="*/ 2147483647 h 179"/>
                  <a:gd name="T42" fmla="*/ 2147483647 w 368"/>
                  <a:gd name="T43" fmla="*/ 2147483647 h 179"/>
                  <a:gd name="T44" fmla="*/ 2147483647 w 368"/>
                  <a:gd name="T45" fmla="*/ 2147483647 h 179"/>
                  <a:gd name="T46" fmla="*/ 2147483647 w 368"/>
                  <a:gd name="T47" fmla="*/ 2147483647 h 179"/>
                  <a:gd name="T48" fmla="*/ 2147483647 w 368"/>
                  <a:gd name="T49" fmla="*/ 2147483647 h 179"/>
                  <a:gd name="T50" fmla="*/ 2147483647 w 368"/>
                  <a:gd name="T51" fmla="*/ 2147483647 h 179"/>
                  <a:gd name="T52" fmla="*/ 2147483647 w 368"/>
                  <a:gd name="T53" fmla="*/ 2147483647 h 179"/>
                  <a:gd name="T54" fmla="*/ 2147483647 w 368"/>
                  <a:gd name="T55" fmla="*/ 2147483647 h 179"/>
                  <a:gd name="T56" fmla="*/ 2147483647 w 368"/>
                  <a:gd name="T57" fmla="*/ 2147483647 h 17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373">
                <a:extLst>
                  <a:ext uri="{FF2B5EF4-FFF2-40B4-BE49-F238E27FC236}">
                    <a16:creationId xmlns:a16="http://schemas.microsoft.com/office/drawing/2014/main" id="{5883698C-6203-C54E-BCF1-98F76D888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815" y="-156177"/>
                <a:ext cx="269217" cy="269110"/>
              </a:xfrm>
              <a:custGeom>
                <a:avLst/>
                <a:gdLst>
                  <a:gd name="T0" fmla="*/ 0 w 92"/>
                  <a:gd name="T1" fmla="*/ 2147483647 h 92"/>
                  <a:gd name="T2" fmla="*/ 2147483647 w 92"/>
                  <a:gd name="T3" fmla="*/ 2147483647 h 92"/>
                  <a:gd name="T4" fmla="*/ 2147483647 w 92"/>
                  <a:gd name="T5" fmla="*/ 2147483647 h 92"/>
                  <a:gd name="T6" fmla="*/ 2147483647 w 92"/>
                  <a:gd name="T7" fmla="*/ 2147483647 h 92"/>
                  <a:gd name="T8" fmla="*/ 2147483647 w 92"/>
                  <a:gd name="T9" fmla="*/ 2147483647 h 92"/>
                  <a:gd name="T10" fmla="*/ 2147483647 w 92"/>
                  <a:gd name="T11" fmla="*/ 2147483647 h 92"/>
                  <a:gd name="T12" fmla="*/ 2147483647 w 92"/>
                  <a:gd name="T13" fmla="*/ 2147483647 h 92"/>
                  <a:gd name="T14" fmla="*/ 0 w 92"/>
                  <a:gd name="T15" fmla="*/ 2147483647 h 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374">
                <a:extLst>
                  <a:ext uri="{FF2B5EF4-FFF2-40B4-BE49-F238E27FC236}">
                    <a16:creationId xmlns:a16="http://schemas.microsoft.com/office/drawing/2014/main" id="{BA7B787D-F6E2-904C-8405-FF7344277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323" y="-141029"/>
                <a:ext cx="287632" cy="262872"/>
              </a:xfrm>
              <a:custGeom>
                <a:avLst/>
                <a:gdLst>
                  <a:gd name="T0" fmla="*/ 0 w 99"/>
                  <a:gd name="T1" fmla="*/ 2147483647 h 90"/>
                  <a:gd name="T2" fmla="*/ 2147483647 w 99"/>
                  <a:gd name="T3" fmla="*/ 2147483647 h 90"/>
                  <a:gd name="T4" fmla="*/ 2147483647 w 99"/>
                  <a:gd name="T5" fmla="*/ 2147483647 h 90"/>
                  <a:gd name="T6" fmla="*/ 2147483647 w 99"/>
                  <a:gd name="T7" fmla="*/ 2147483647 h 90"/>
                  <a:gd name="T8" fmla="*/ 2147483647 w 99"/>
                  <a:gd name="T9" fmla="*/ 2147483647 h 90"/>
                  <a:gd name="T10" fmla="*/ 2147483647 w 99"/>
                  <a:gd name="T11" fmla="*/ 2147483647 h 90"/>
                  <a:gd name="T12" fmla="*/ 2147483647 w 99"/>
                  <a:gd name="T13" fmla="*/ 0 h 90"/>
                  <a:gd name="T14" fmla="*/ 2147483647 w 99"/>
                  <a:gd name="T15" fmla="*/ 2147483647 h 90"/>
                  <a:gd name="T16" fmla="*/ 2147483647 w 99"/>
                  <a:gd name="T17" fmla="*/ 2147483647 h 90"/>
                  <a:gd name="T18" fmla="*/ 2147483647 w 99"/>
                  <a:gd name="T19" fmla="*/ 2147483647 h 90"/>
                  <a:gd name="T20" fmla="*/ 2147483647 w 99"/>
                  <a:gd name="T21" fmla="*/ 2147483647 h 90"/>
                  <a:gd name="T22" fmla="*/ 0 w 99"/>
                  <a:gd name="T23" fmla="*/ 2147483647 h 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19" name="Group 52">
            <a:extLst>
              <a:ext uri="{FF2B5EF4-FFF2-40B4-BE49-F238E27FC236}">
                <a16:creationId xmlns:a16="http://schemas.microsoft.com/office/drawing/2014/main" id="{F14ED460-809C-034E-B95E-5AB332A1C1D2}"/>
              </a:ext>
            </a:extLst>
          </p:cNvPr>
          <p:cNvGrpSpPr>
            <a:grpSpLocks noChangeAspect="1"/>
          </p:cNvGrpSpPr>
          <p:nvPr/>
        </p:nvGrpSpPr>
        <p:grpSpPr bwMode="auto">
          <a:xfrm rot="-1651836">
            <a:off x="369888" y="506413"/>
            <a:ext cx="892175" cy="1022350"/>
            <a:chOff x="4634" y="754"/>
            <a:chExt cx="1164" cy="1332"/>
          </a:xfrm>
        </p:grpSpPr>
        <p:sp>
          <p:nvSpPr>
            <p:cNvPr id="420" name="Freeform 53">
              <a:extLst>
                <a:ext uri="{FF2B5EF4-FFF2-40B4-BE49-F238E27FC236}">
                  <a16:creationId xmlns:a16="http://schemas.microsoft.com/office/drawing/2014/main" id="{0B39D0C0-C263-F547-9CED-0867B17B7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753"/>
              <a:ext cx="1164" cy="1235"/>
            </a:xfrm>
            <a:custGeom>
              <a:avLst/>
              <a:gdLst>
                <a:gd name="T0" fmla="*/ 35982524 w 493"/>
                <a:gd name="T1" fmla="*/ 78095419 h 523"/>
                <a:gd name="T2" fmla="*/ 5044096 w 493"/>
                <a:gd name="T3" fmla="*/ 55309902 h 523"/>
                <a:gd name="T4" fmla="*/ 19052437 w 493"/>
                <a:gd name="T5" fmla="*/ 61827649 h 523"/>
                <a:gd name="T6" fmla="*/ 9694942 w 493"/>
                <a:gd name="T7" fmla="*/ 18608383 h 523"/>
                <a:gd name="T8" fmla="*/ 29985452 w 493"/>
                <a:gd name="T9" fmla="*/ 39740791 h 523"/>
                <a:gd name="T10" fmla="*/ 55912766 w 493"/>
                <a:gd name="T11" fmla="*/ 0 h 523"/>
                <a:gd name="T12" fmla="*/ 53840650 w 493"/>
                <a:gd name="T13" fmla="*/ 44733185 h 523"/>
                <a:gd name="T14" fmla="*/ 82469020 w 493"/>
                <a:gd name="T15" fmla="*/ 31380349 h 523"/>
                <a:gd name="T16" fmla="*/ 66743566 w 493"/>
                <a:gd name="T17" fmla="*/ 62042135 h 523"/>
                <a:gd name="T18" fmla="*/ 77940779 w 493"/>
                <a:gd name="T19" fmla="*/ 59488285 h 523"/>
                <a:gd name="T20" fmla="*/ 35982524 w 493"/>
                <a:gd name="T21" fmla="*/ 78095419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54">
              <a:extLst>
                <a:ext uri="{FF2B5EF4-FFF2-40B4-BE49-F238E27FC236}">
                  <a16:creationId xmlns:a16="http://schemas.microsoft.com/office/drawing/2014/main" id="{66613DF7-19EE-0D40-9241-DAF3F4077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820"/>
              <a:ext cx="986" cy="1003"/>
            </a:xfrm>
            <a:custGeom>
              <a:avLst/>
              <a:gdLst>
                <a:gd name="T0" fmla="*/ 36822906 w 418"/>
                <a:gd name="T1" fmla="*/ 72496648 h 424"/>
                <a:gd name="T2" fmla="*/ 63568890 w 418"/>
                <a:gd name="T3" fmla="*/ 61538769 h 424"/>
                <a:gd name="T4" fmla="*/ 50181019 w 418"/>
                <a:gd name="T5" fmla="*/ 61878401 h 424"/>
                <a:gd name="T6" fmla="*/ 68881882 w 418"/>
                <a:gd name="T7" fmla="*/ 33708285 h 424"/>
                <a:gd name="T8" fmla="*/ 42145440 w 418"/>
                <a:gd name="T9" fmla="*/ 46053618 h 424"/>
                <a:gd name="T10" fmla="*/ 44924453 w 418"/>
                <a:gd name="T11" fmla="*/ 0 h 424"/>
                <a:gd name="T12" fmla="*/ 24785556 w 418"/>
                <a:gd name="T13" fmla="*/ 41548963 h 424"/>
                <a:gd name="T14" fmla="*/ 4128561 w 418"/>
                <a:gd name="T15" fmla="*/ 21654157 h 424"/>
                <a:gd name="T16" fmla="*/ 21489162 w 418"/>
                <a:gd name="T17" fmla="*/ 62668268 h 424"/>
                <a:gd name="T18" fmla="*/ 4953862 w 418"/>
                <a:gd name="T19" fmla="*/ 58241298 h 424"/>
                <a:gd name="T20" fmla="*/ 35839274 w 418"/>
                <a:gd name="T21" fmla="*/ 72858478 h 424"/>
                <a:gd name="T22" fmla="*/ 36822906 w 418"/>
                <a:gd name="T23" fmla="*/ 72496648 h 424"/>
                <a:gd name="T24" fmla="*/ 36822906 w 418"/>
                <a:gd name="T25" fmla="*/ 72496648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Freeform 55">
              <a:extLst>
                <a:ext uri="{FF2B5EF4-FFF2-40B4-BE49-F238E27FC236}">
                  <a16:creationId xmlns:a16="http://schemas.microsoft.com/office/drawing/2014/main" id="{53EE2111-8780-FC4D-AF4C-5288F44FF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1" y="1086"/>
              <a:ext cx="162" cy="697"/>
            </a:xfrm>
            <a:custGeom>
              <a:avLst/>
              <a:gdLst>
                <a:gd name="T0" fmla="*/ 8163434 w 69"/>
                <a:gd name="T1" fmla="*/ 49837612 h 295"/>
                <a:gd name="T2" fmla="*/ 10656548 w 69"/>
                <a:gd name="T3" fmla="*/ 0 h 295"/>
                <a:gd name="T4" fmla="*/ 8163434 w 69"/>
                <a:gd name="T5" fmla="*/ 49837612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Freeform 56">
              <a:extLst>
                <a:ext uri="{FF2B5EF4-FFF2-40B4-BE49-F238E27FC236}">
                  <a16:creationId xmlns:a16="http://schemas.microsoft.com/office/drawing/2014/main" id="{03D17BCF-9D40-BD4E-B5E2-1810996FE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" y="1279"/>
              <a:ext cx="317" cy="339"/>
            </a:xfrm>
            <a:custGeom>
              <a:avLst/>
              <a:gdLst>
                <a:gd name="T0" fmla="*/ 23040826 w 134"/>
                <a:gd name="T1" fmla="*/ 25328309 h 143"/>
                <a:gd name="T2" fmla="*/ 0 w 134"/>
                <a:gd name="T3" fmla="*/ 0 h 143"/>
                <a:gd name="T4" fmla="*/ 23040826 w 134"/>
                <a:gd name="T5" fmla="*/ 25328309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" name="Freeform 57">
              <a:extLst>
                <a:ext uri="{FF2B5EF4-FFF2-40B4-BE49-F238E27FC236}">
                  <a16:creationId xmlns:a16="http://schemas.microsoft.com/office/drawing/2014/main" id="{5B01A27E-B4EC-4A42-912D-B907FA645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" y="1703"/>
              <a:ext cx="278" cy="95"/>
            </a:xfrm>
            <a:custGeom>
              <a:avLst/>
              <a:gdLst>
                <a:gd name="T0" fmla="*/ 21412152 w 117"/>
                <a:gd name="T1" fmla="*/ 4002818 h 40"/>
                <a:gd name="T2" fmla="*/ 0 w 117"/>
                <a:gd name="T3" fmla="*/ 0 h 40"/>
                <a:gd name="T4" fmla="*/ 21412152 w 117"/>
                <a:gd name="T5" fmla="*/ 4002818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" name="Freeform 58">
              <a:extLst>
                <a:ext uri="{FF2B5EF4-FFF2-40B4-BE49-F238E27FC236}">
                  <a16:creationId xmlns:a16="http://schemas.microsoft.com/office/drawing/2014/main" id="{C7FE1052-9D7B-C345-BFC1-7EB795A2B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8" y="1401"/>
              <a:ext cx="387" cy="261"/>
            </a:xfrm>
            <a:custGeom>
              <a:avLst/>
              <a:gdLst>
                <a:gd name="T0" fmla="*/ 0 w 164"/>
                <a:gd name="T1" fmla="*/ 18815606 h 110"/>
                <a:gd name="T2" fmla="*/ 27214484 w 164"/>
                <a:gd name="T3" fmla="*/ 0 h 110"/>
                <a:gd name="T4" fmla="*/ 0 w 164"/>
                <a:gd name="T5" fmla="*/ 18815606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" name="Freeform 59">
              <a:extLst>
                <a:ext uri="{FF2B5EF4-FFF2-40B4-BE49-F238E27FC236}">
                  <a16:creationId xmlns:a16="http://schemas.microsoft.com/office/drawing/2014/main" id="{8A8BEA01-1F00-D94F-903C-A0A09B221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" y="1692"/>
              <a:ext cx="373" cy="118"/>
            </a:xfrm>
            <a:custGeom>
              <a:avLst/>
              <a:gdLst>
                <a:gd name="T0" fmla="*/ 0 w 158"/>
                <a:gd name="T1" fmla="*/ 4298344 h 50"/>
                <a:gd name="T2" fmla="*/ 26399472 w 158"/>
                <a:gd name="T3" fmla="*/ 0 h 50"/>
                <a:gd name="T4" fmla="*/ 0 w 158"/>
                <a:gd name="T5" fmla="*/ 4298344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" name="Freeform 60">
              <a:extLst>
                <a:ext uri="{FF2B5EF4-FFF2-40B4-BE49-F238E27FC236}">
                  <a16:creationId xmlns:a16="http://schemas.microsoft.com/office/drawing/2014/main" id="{069389C3-3CC5-724E-AAAE-E20D00446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" y="1843"/>
              <a:ext cx="184" cy="242"/>
            </a:xfrm>
            <a:custGeom>
              <a:avLst/>
              <a:gdLst>
                <a:gd name="T0" fmla="*/ 8132942 w 79"/>
                <a:gd name="T1" fmla="*/ 1210101 h 101"/>
                <a:gd name="T2" fmla="*/ 1555424 w 79"/>
                <a:gd name="T3" fmla="*/ 20767664 h 101"/>
                <a:gd name="T4" fmla="*/ 0 w 79"/>
                <a:gd name="T5" fmla="*/ 18870369 h 101"/>
                <a:gd name="T6" fmla="*/ 6783481 w 79"/>
                <a:gd name="T7" fmla="*/ 11923271 h 101"/>
                <a:gd name="T8" fmla="*/ 7188773 w 79"/>
                <a:gd name="T9" fmla="*/ 0 h 101"/>
                <a:gd name="T10" fmla="*/ 8132942 w 79"/>
                <a:gd name="T11" fmla="*/ 1210101 h 101"/>
                <a:gd name="T12" fmla="*/ 8132942 w 79"/>
                <a:gd name="T13" fmla="*/ 1210101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8" name="Group 52">
            <a:extLst>
              <a:ext uri="{FF2B5EF4-FFF2-40B4-BE49-F238E27FC236}">
                <a16:creationId xmlns:a16="http://schemas.microsoft.com/office/drawing/2014/main" id="{63FC4ED2-7EEA-7346-95B9-01C6FF6F316C}"/>
              </a:ext>
            </a:extLst>
          </p:cNvPr>
          <p:cNvGrpSpPr>
            <a:grpSpLocks noChangeAspect="1"/>
          </p:cNvGrpSpPr>
          <p:nvPr/>
        </p:nvGrpSpPr>
        <p:grpSpPr bwMode="auto">
          <a:xfrm rot="5825446">
            <a:off x="11635582" y="394494"/>
            <a:ext cx="407987" cy="466725"/>
            <a:chOff x="4634" y="754"/>
            <a:chExt cx="1164" cy="1332"/>
          </a:xfrm>
        </p:grpSpPr>
        <p:sp>
          <p:nvSpPr>
            <p:cNvPr id="429" name="Freeform 53">
              <a:extLst>
                <a:ext uri="{FF2B5EF4-FFF2-40B4-BE49-F238E27FC236}">
                  <a16:creationId xmlns:a16="http://schemas.microsoft.com/office/drawing/2014/main" id="{BDB64108-8E15-264A-9F8D-B5FAF59FB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796"/>
              <a:ext cx="1164" cy="1241"/>
            </a:xfrm>
            <a:custGeom>
              <a:avLst/>
              <a:gdLst>
                <a:gd name="T0" fmla="*/ 35982524 w 493"/>
                <a:gd name="T1" fmla="*/ 83592932 h 523"/>
                <a:gd name="T2" fmla="*/ 5044096 w 493"/>
                <a:gd name="T3" fmla="*/ 59199803 h 523"/>
                <a:gd name="T4" fmla="*/ 19052437 w 493"/>
                <a:gd name="T5" fmla="*/ 66232637 h 523"/>
                <a:gd name="T6" fmla="*/ 9694942 w 493"/>
                <a:gd name="T7" fmla="*/ 19883784 h 523"/>
                <a:gd name="T8" fmla="*/ 29985452 w 493"/>
                <a:gd name="T9" fmla="*/ 42495034 h 523"/>
                <a:gd name="T10" fmla="*/ 55912766 w 493"/>
                <a:gd name="T11" fmla="*/ 0 h 523"/>
                <a:gd name="T12" fmla="*/ 53840650 w 493"/>
                <a:gd name="T13" fmla="*/ 47922582 h 523"/>
                <a:gd name="T14" fmla="*/ 82469020 w 493"/>
                <a:gd name="T15" fmla="*/ 33576591 h 523"/>
                <a:gd name="T16" fmla="*/ 66743566 w 493"/>
                <a:gd name="T17" fmla="*/ 66368630 h 523"/>
                <a:gd name="T18" fmla="*/ 77940779 w 493"/>
                <a:gd name="T19" fmla="*/ 63658730 h 523"/>
                <a:gd name="T20" fmla="*/ 35982524 w 493"/>
                <a:gd name="T21" fmla="*/ 83592932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Freeform 54">
              <a:extLst>
                <a:ext uri="{FF2B5EF4-FFF2-40B4-BE49-F238E27FC236}">
                  <a16:creationId xmlns:a16="http://schemas.microsoft.com/office/drawing/2014/main" id="{3A3C923C-DF33-2B45-844A-AF46B0DC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864"/>
              <a:ext cx="987" cy="997"/>
            </a:xfrm>
            <a:custGeom>
              <a:avLst/>
              <a:gdLst>
                <a:gd name="T0" fmla="*/ 37363515 w 418"/>
                <a:gd name="T1" fmla="*/ 66661868 h 424"/>
                <a:gd name="T2" fmla="*/ 64459256 w 418"/>
                <a:gd name="T3" fmla="*/ 56574365 h 424"/>
                <a:gd name="T4" fmla="*/ 50915318 w 418"/>
                <a:gd name="T5" fmla="*/ 56915509 h 424"/>
                <a:gd name="T6" fmla="*/ 69869607 w 418"/>
                <a:gd name="T7" fmla="*/ 30974105 h 424"/>
                <a:gd name="T8" fmla="*/ 42682088 w 418"/>
                <a:gd name="T9" fmla="*/ 42311892 h 424"/>
                <a:gd name="T10" fmla="*/ 45543082 w 418"/>
                <a:gd name="T11" fmla="*/ 0 h 424"/>
                <a:gd name="T12" fmla="*/ 25112968 w 418"/>
                <a:gd name="T13" fmla="*/ 38230748 h 424"/>
                <a:gd name="T14" fmla="*/ 4170611 w 418"/>
                <a:gd name="T15" fmla="*/ 19891455 h 424"/>
                <a:gd name="T16" fmla="*/ 21777331 w 418"/>
                <a:gd name="T17" fmla="*/ 57655518 h 424"/>
                <a:gd name="T18" fmla="*/ 5047230 w 418"/>
                <a:gd name="T19" fmla="*/ 53552882 h 424"/>
                <a:gd name="T20" fmla="*/ 36318722 w 418"/>
                <a:gd name="T21" fmla="*/ 66978622 h 424"/>
                <a:gd name="T22" fmla="*/ 37363515 w 418"/>
                <a:gd name="T23" fmla="*/ 66661868 h 424"/>
                <a:gd name="T24" fmla="*/ 37363515 w 418"/>
                <a:gd name="T25" fmla="*/ 66661868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Freeform 55">
              <a:extLst>
                <a:ext uri="{FF2B5EF4-FFF2-40B4-BE49-F238E27FC236}">
                  <a16:creationId xmlns:a16="http://schemas.microsoft.com/office/drawing/2014/main" id="{A83FFE93-C935-EF45-AFCE-CA93B1AD8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" y="1166"/>
              <a:ext cx="163" cy="702"/>
            </a:xfrm>
            <a:custGeom>
              <a:avLst/>
              <a:gdLst>
                <a:gd name="T0" fmla="*/ 8914673 w 69"/>
                <a:gd name="T1" fmla="*/ 55096439 h 295"/>
                <a:gd name="T2" fmla="*/ 11620587 w 69"/>
                <a:gd name="T3" fmla="*/ 0 h 295"/>
                <a:gd name="T4" fmla="*/ 8914673 w 69"/>
                <a:gd name="T5" fmla="*/ 55096439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" name="Freeform 56">
              <a:extLst>
                <a:ext uri="{FF2B5EF4-FFF2-40B4-BE49-F238E27FC236}">
                  <a16:creationId xmlns:a16="http://schemas.microsoft.com/office/drawing/2014/main" id="{6C99F533-6262-1E40-AE04-6703746B5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" y="1367"/>
              <a:ext cx="317" cy="340"/>
            </a:xfrm>
            <a:custGeom>
              <a:avLst/>
              <a:gdLst>
                <a:gd name="T0" fmla="*/ 23040826 w 134"/>
                <a:gd name="T1" fmla="*/ 26368348 h 143"/>
                <a:gd name="T2" fmla="*/ 0 w 134"/>
                <a:gd name="T3" fmla="*/ 0 h 143"/>
                <a:gd name="T4" fmla="*/ 23040826 w 134"/>
                <a:gd name="T5" fmla="*/ 26368348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Freeform 57">
              <a:extLst>
                <a:ext uri="{FF2B5EF4-FFF2-40B4-BE49-F238E27FC236}">
                  <a16:creationId xmlns:a16="http://schemas.microsoft.com/office/drawing/2014/main" id="{611D0DFF-A6CA-9F4E-BD72-9CA337052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" y="1739"/>
              <a:ext cx="281" cy="91"/>
            </a:xfrm>
            <a:custGeom>
              <a:avLst/>
              <a:gdLst>
                <a:gd name="T0" fmla="*/ 24859743 w 117"/>
                <a:gd name="T1" fmla="*/ 2187592 h 40"/>
                <a:gd name="T2" fmla="*/ 0 w 117"/>
                <a:gd name="T3" fmla="*/ 0 h 40"/>
                <a:gd name="T4" fmla="*/ 24859743 w 117"/>
                <a:gd name="T5" fmla="*/ 2187592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Freeform 58">
              <a:extLst>
                <a:ext uri="{FF2B5EF4-FFF2-40B4-BE49-F238E27FC236}">
                  <a16:creationId xmlns:a16="http://schemas.microsoft.com/office/drawing/2014/main" id="{E023D46B-DD79-FD42-A9A6-FFAB5A500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1475"/>
              <a:ext cx="385" cy="258"/>
            </a:xfrm>
            <a:custGeom>
              <a:avLst/>
              <a:gdLst>
                <a:gd name="T0" fmla="*/ 0 w 164"/>
                <a:gd name="T1" fmla="*/ 15985961 h 110"/>
                <a:gd name="T2" fmla="*/ 25327319 w 164"/>
                <a:gd name="T3" fmla="*/ 0 h 110"/>
                <a:gd name="T4" fmla="*/ 0 w 164"/>
                <a:gd name="T5" fmla="*/ 15985961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Freeform 59">
              <a:extLst>
                <a:ext uri="{FF2B5EF4-FFF2-40B4-BE49-F238E27FC236}">
                  <a16:creationId xmlns:a16="http://schemas.microsoft.com/office/drawing/2014/main" id="{A8CCAF49-B8AE-E542-BFC4-C75A6B416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" y="1726"/>
              <a:ext cx="376" cy="118"/>
            </a:xfrm>
            <a:custGeom>
              <a:avLst/>
              <a:gdLst>
                <a:gd name="T0" fmla="*/ 0 w 158"/>
                <a:gd name="T1" fmla="*/ 4298344 h 50"/>
                <a:gd name="T2" fmla="*/ 29527718 w 158"/>
                <a:gd name="T3" fmla="*/ 0 h 50"/>
                <a:gd name="T4" fmla="*/ 0 w 158"/>
                <a:gd name="T5" fmla="*/ 4298344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Freeform 60">
              <a:extLst>
                <a:ext uri="{FF2B5EF4-FFF2-40B4-BE49-F238E27FC236}">
                  <a16:creationId xmlns:a16="http://schemas.microsoft.com/office/drawing/2014/main" id="{9341E9CD-E8B9-9E4F-B196-ECFCF938A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1899"/>
              <a:ext cx="190" cy="236"/>
            </a:xfrm>
            <a:custGeom>
              <a:avLst/>
              <a:gdLst>
                <a:gd name="T0" fmla="*/ 12815702 w 79"/>
                <a:gd name="T1" fmla="*/ 874298 h 101"/>
                <a:gd name="T2" fmla="*/ 2368689 w 79"/>
                <a:gd name="T3" fmla="*/ 14588999 h 101"/>
                <a:gd name="T4" fmla="*/ 0 w 79"/>
                <a:gd name="T5" fmla="*/ 13299327 h 101"/>
                <a:gd name="T6" fmla="*/ 10640529 w 79"/>
                <a:gd name="T7" fmla="*/ 8421452 h 101"/>
                <a:gd name="T8" fmla="*/ 11272993 w 79"/>
                <a:gd name="T9" fmla="*/ 0 h 101"/>
                <a:gd name="T10" fmla="*/ 12815702 w 79"/>
                <a:gd name="T11" fmla="*/ 874298 h 101"/>
                <a:gd name="T12" fmla="*/ 12815702 w 79"/>
                <a:gd name="T13" fmla="*/ 874298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7" name="Group 66">
            <a:extLst>
              <a:ext uri="{FF2B5EF4-FFF2-40B4-BE49-F238E27FC236}">
                <a16:creationId xmlns:a16="http://schemas.microsoft.com/office/drawing/2014/main" id="{D7A79F85-A7AF-5A47-B744-E0FD4A87AD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813" y="3049588"/>
            <a:ext cx="387350" cy="363537"/>
            <a:chOff x="3636" y="1964"/>
            <a:chExt cx="413" cy="388"/>
          </a:xfrm>
        </p:grpSpPr>
        <p:sp>
          <p:nvSpPr>
            <p:cNvPr id="438" name="Freeform 67">
              <a:extLst>
                <a:ext uri="{FF2B5EF4-FFF2-40B4-BE49-F238E27FC236}">
                  <a16:creationId xmlns:a16="http://schemas.microsoft.com/office/drawing/2014/main" id="{A389B51F-6111-4249-B2D3-6125645E9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1976"/>
              <a:ext cx="78" cy="108"/>
            </a:xfrm>
            <a:custGeom>
              <a:avLst/>
              <a:gdLst>
                <a:gd name="T0" fmla="*/ 642188 w 33"/>
                <a:gd name="T1" fmla="*/ 7121313 h 46"/>
                <a:gd name="T2" fmla="*/ 4234849 w 33"/>
                <a:gd name="T3" fmla="*/ 143175 h 46"/>
                <a:gd name="T4" fmla="*/ 3228359 w 33"/>
                <a:gd name="T5" fmla="*/ 0 h 46"/>
                <a:gd name="T6" fmla="*/ 3368598 w 33"/>
                <a:gd name="T7" fmla="*/ 4146261 h 46"/>
                <a:gd name="T8" fmla="*/ 0 w 33"/>
                <a:gd name="T9" fmla="*/ 6988257 h 46"/>
                <a:gd name="T10" fmla="*/ 642188 w 33"/>
                <a:gd name="T11" fmla="*/ 7121313 h 46"/>
                <a:gd name="T12" fmla="*/ 642188 w 33"/>
                <a:gd name="T13" fmla="*/ 7121313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" name="Freeform 68">
              <a:extLst>
                <a:ext uri="{FF2B5EF4-FFF2-40B4-BE49-F238E27FC236}">
                  <a16:creationId xmlns:a16="http://schemas.microsoft.com/office/drawing/2014/main" id="{FDC4A440-FFFB-144D-AF5A-100681519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24097141 w 175"/>
                <a:gd name="T1" fmla="*/ 4641575 h 164"/>
                <a:gd name="T2" fmla="*/ 28448575 w 175"/>
                <a:gd name="T3" fmla="*/ 17244620 h 164"/>
                <a:gd name="T4" fmla="*/ 25436425 w 175"/>
                <a:gd name="T5" fmla="*/ 22694044 h 164"/>
                <a:gd name="T6" fmla="*/ 24932458 w 175"/>
                <a:gd name="T7" fmla="*/ 15872266 h 164"/>
                <a:gd name="T8" fmla="*/ 18127389 w 175"/>
                <a:gd name="T9" fmla="*/ 27215631 h 164"/>
                <a:gd name="T10" fmla="*/ 14813260 w 175"/>
                <a:gd name="T11" fmla="*/ 27853803 h 164"/>
                <a:gd name="T12" fmla="*/ 16630125 w 175"/>
                <a:gd name="T13" fmla="*/ 18909085 h 164"/>
                <a:gd name="T14" fmla="*/ 5997959 w 175"/>
                <a:gd name="T15" fmla="*/ 20147120 h 164"/>
                <a:gd name="T16" fmla="*/ 0 w 175"/>
                <a:gd name="T17" fmla="*/ 18640310 h 164"/>
                <a:gd name="T18" fmla="*/ 14155183 w 175"/>
                <a:gd name="T19" fmla="*/ 10851856 h 164"/>
                <a:gd name="T20" fmla="*/ 5997959 w 175"/>
                <a:gd name="T21" fmla="*/ 5159759 h 164"/>
                <a:gd name="T22" fmla="*/ 16768350 w 175"/>
                <a:gd name="T23" fmla="*/ 3624642 h 164"/>
                <a:gd name="T24" fmla="*/ 14155183 w 175"/>
                <a:gd name="T25" fmla="*/ 856605 h 164"/>
                <a:gd name="T26" fmla="*/ 19428013 w 175"/>
                <a:gd name="T27" fmla="*/ 856605 h 164"/>
                <a:gd name="T28" fmla="*/ 23726852 w 175"/>
                <a:gd name="T29" fmla="*/ 4147069 h 164"/>
                <a:gd name="T30" fmla="*/ 24097141 w 175"/>
                <a:gd name="T31" fmla="*/ 4641575 h 164"/>
                <a:gd name="T32" fmla="*/ 24097141 w 175"/>
                <a:gd name="T33" fmla="*/ 4641575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" name="Freeform 69">
              <a:extLst>
                <a:ext uri="{FF2B5EF4-FFF2-40B4-BE49-F238E27FC236}">
                  <a16:creationId xmlns:a16="http://schemas.microsoft.com/office/drawing/2014/main" id="{27DCB63E-B77F-1649-8950-D3B3A7F54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" y="1964"/>
              <a:ext cx="364" cy="368"/>
            </a:xfrm>
            <a:custGeom>
              <a:avLst/>
              <a:gdLst>
                <a:gd name="T0" fmla="*/ 22291547 w 154"/>
                <a:gd name="T1" fmla="*/ 7916744 h 155"/>
                <a:gd name="T2" fmla="*/ 14292443 w 154"/>
                <a:gd name="T3" fmla="*/ 1610275 h 155"/>
                <a:gd name="T4" fmla="*/ 16659947 w 154"/>
                <a:gd name="T5" fmla="*/ 5769744 h 155"/>
                <a:gd name="T6" fmla="*/ 5263700 w 154"/>
                <a:gd name="T7" fmla="*/ 5258734 h 155"/>
                <a:gd name="T8" fmla="*/ 13714586 w 154"/>
                <a:gd name="T9" fmla="*/ 11198079 h 155"/>
                <a:gd name="T10" fmla="*/ 0 w 154"/>
                <a:gd name="T11" fmla="*/ 19182548 h 155"/>
                <a:gd name="T12" fmla="*/ 15604824 w 154"/>
                <a:gd name="T13" fmla="*/ 17736672 h 155"/>
                <a:gd name="T14" fmla="*/ 13714586 w 154"/>
                <a:gd name="T15" fmla="*/ 28031410 h 155"/>
                <a:gd name="T16" fmla="*/ 22291547 w 154"/>
                <a:gd name="T17" fmla="*/ 14630498 h 155"/>
                <a:gd name="T18" fmla="*/ 24147129 w 154"/>
                <a:gd name="T19" fmla="*/ 20783899 h 155"/>
                <a:gd name="T20" fmla="*/ 22566052 w 154"/>
                <a:gd name="T21" fmla="*/ 8148878 h 155"/>
                <a:gd name="T22" fmla="*/ 22291547 w 154"/>
                <a:gd name="T23" fmla="*/ 7916744 h 155"/>
                <a:gd name="T24" fmla="*/ 22291547 w 154"/>
                <a:gd name="T25" fmla="*/ 7916744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" name="Freeform 70">
              <a:extLst>
                <a:ext uri="{FF2B5EF4-FFF2-40B4-BE49-F238E27FC236}">
                  <a16:creationId xmlns:a16="http://schemas.microsoft.com/office/drawing/2014/main" id="{0DAEE28F-EACC-F449-AB35-7A54CEA51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2079"/>
              <a:ext cx="207" cy="117"/>
            </a:xfrm>
            <a:custGeom>
              <a:avLst/>
              <a:gdLst>
                <a:gd name="T0" fmla="*/ 13983349 w 88"/>
                <a:gd name="T1" fmla="*/ 0 h 49"/>
                <a:gd name="T2" fmla="*/ 0 w 88"/>
                <a:gd name="T3" fmla="*/ 9579158 h 49"/>
                <a:gd name="T4" fmla="*/ 13983349 w 88"/>
                <a:gd name="T5" fmla="*/ 0 h 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2" name="Freeform 71">
              <a:extLst>
                <a:ext uri="{FF2B5EF4-FFF2-40B4-BE49-F238E27FC236}">
                  <a16:creationId xmlns:a16="http://schemas.microsoft.com/office/drawing/2014/main" id="{8CA9E53C-77DD-4147-9DBA-77C107700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2959072 w 25"/>
                <a:gd name="T1" fmla="*/ 0 h 64"/>
                <a:gd name="T2" fmla="*/ 0 w 25"/>
                <a:gd name="T3" fmla="*/ 10593398 h 64"/>
                <a:gd name="T4" fmla="*/ 2959072 w 25"/>
                <a:gd name="T5" fmla="*/ 0 h 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" name="Freeform 72">
              <a:extLst>
                <a:ext uri="{FF2B5EF4-FFF2-40B4-BE49-F238E27FC236}">
                  <a16:creationId xmlns:a16="http://schemas.microsoft.com/office/drawing/2014/main" id="{BE75312F-11AC-EA48-9FD4-C89447244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" y="2106"/>
              <a:ext cx="37" cy="90"/>
            </a:xfrm>
            <a:custGeom>
              <a:avLst/>
              <a:gdLst>
                <a:gd name="T0" fmla="*/ 0 w 16"/>
                <a:gd name="T1" fmla="*/ 0 h 38"/>
                <a:gd name="T2" fmla="*/ 1889114 w 16"/>
                <a:gd name="T3" fmla="*/ 6631785 h 38"/>
                <a:gd name="T4" fmla="*/ 0 w 16"/>
                <a:gd name="T5" fmla="*/ 0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" name="Freeform 73">
              <a:extLst>
                <a:ext uri="{FF2B5EF4-FFF2-40B4-BE49-F238E27FC236}">
                  <a16:creationId xmlns:a16="http://schemas.microsoft.com/office/drawing/2014/main" id="{232B9136-FAF1-854E-93BF-01244FD97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3561197 w 23"/>
                <a:gd name="T1" fmla="*/ 5595822 h 33"/>
                <a:gd name="T2" fmla="*/ 0 w 23"/>
                <a:gd name="T3" fmla="*/ 0 h 33"/>
                <a:gd name="T4" fmla="*/ 3561197 w 23"/>
                <a:gd name="T5" fmla="*/ 5595822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" name="Freeform 74">
              <a:extLst>
                <a:ext uri="{FF2B5EF4-FFF2-40B4-BE49-F238E27FC236}">
                  <a16:creationId xmlns:a16="http://schemas.microsoft.com/office/drawing/2014/main" id="{64D344C7-C57D-7542-9F07-CD2E3F1E7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033"/>
              <a:ext cx="139" cy="68"/>
            </a:xfrm>
            <a:custGeom>
              <a:avLst/>
              <a:gdLst>
                <a:gd name="T0" fmla="*/ 9556252 w 59"/>
                <a:gd name="T1" fmla="*/ 4397494 h 29"/>
                <a:gd name="T2" fmla="*/ 0 w 59"/>
                <a:gd name="T3" fmla="*/ 0 h 29"/>
                <a:gd name="T4" fmla="*/ 9556252 w 59"/>
                <a:gd name="T5" fmla="*/ 4397494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6" name="Date Placeholder 2">
            <a:extLst>
              <a:ext uri="{FF2B5EF4-FFF2-40B4-BE49-F238E27FC236}">
                <a16:creationId xmlns:a16="http://schemas.microsoft.com/office/drawing/2014/main" id="{9CE9A9AE-3FB2-3348-8846-59F873E9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578E5-2A30-0A4E-BDF2-8C4B77B2E696}" type="datetimeFigureOut">
              <a:rPr lang="en-US"/>
              <a:pPr>
                <a:defRPr/>
              </a:pPr>
              <a:t>10/5/22</a:t>
            </a:fld>
            <a:endParaRPr/>
          </a:p>
        </p:txBody>
      </p:sp>
      <p:sp>
        <p:nvSpPr>
          <p:cNvPr id="447" name="Footer Placeholder 3">
            <a:extLst>
              <a:ext uri="{FF2B5EF4-FFF2-40B4-BE49-F238E27FC236}">
                <a16:creationId xmlns:a16="http://schemas.microsoft.com/office/drawing/2014/main" id="{FCA4253C-D69C-9648-B029-D523C4CD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48" name="Slide Number Placeholder 4">
            <a:extLst>
              <a:ext uri="{FF2B5EF4-FFF2-40B4-BE49-F238E27FC236}">
                <a16:creationId xmlns:a16="http://schemas.microsoft.com/office/drawing/2014/main" id="{D34299D0-571B-904C-AED5-13BEC6BD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B302FD-8C15-D84D-8368-E2FD24364B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44926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DF4F7FD-2390-4045-95E3-DE05EF58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19BDA-43AA-0D4B-B705-BE13105E1A34}" type="datetimeFigureOut">
              <a:rPr lang="en-US"/>
              <a:pPr>
                <a:defRPr/>
              </a:pPr>
              <a:t>10/5/22</a:t>
            </a:fld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5138A17-FF21-3C43-AC9F-ADD8C6713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5D11D-5EFE-F341-80DA-B507C59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23CC69-D45A-E64F-8F7E-10E3FF8EA8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84971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0EA6CE4-C999-5740-AAED-38F82A3D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DF193-B037-D949-AE1A-C5BB6A3C0D24}" type="datetimeFigureOut">
              <a:rPr lang="en-US"/>
              <a:pPr>
                <a:defRPr/>
              </a:pPr>
              <a:t>10/5/22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951D39-BC5E-4442-8560-749E40EE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3E5C68-6307-6C43-9956-5DB9B827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2051A1-3AB9-5743-8AEF-E2D13674E7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8602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554229-66FE-314F-ADCB-02DF2952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3C3B5-70A8-C440-8B49-820207C01BBB}" type="datetimeFigureOut">
              <a:rPr lang="en-US"/>
              <a:pPr>
                <a:defRPr/>
              </a:pPr>
              <a:t>10/5/22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D51D474-81D8-8547-BD92-33953025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802686-8552-D440-9DA5-DB8FFECB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FAAFAE-5B0A-7C48-A5D4-19656CF3DA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15133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4E2B9-F517-F54E-B3F2-45082E4A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977B-0EAA-4846-BC80-A1E637D67D6F}" type="datetimeFigureOut">
              <a:rPr lang="en-US"/>
              <a:pPr>
                <a:defRPr/>
              </a:pPr>
              <a:t>10/5/22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32544-274D-5C41-AF22-70722972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F89AC-A2C7-CF48-829C-6A4C601C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09940-ED98-8B4B-BEB9-9009D76EB3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069625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09D7-0035-C94B-9A00-6B7A12E5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50FF6-2AF6-0E4F-BA10-8C85DF799308}" type="datetimeFigureOut">
              <a:rPr lang="en-US"/>
              <a:pPr>
                <a:defRPr/>
              </a:pPr>
              <a:t>10/5/22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7522B-269A-2849-9195-C4CD7AAF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48060-18CB-AC46-9AF8-5A18AFF2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E3AB6-6D2F-6143-9DAC-180ACB8316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384536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51828A2-DBDC-4A46-9692-DF34628CE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1179705"/>
            <a:ext cx="9875520" cy="1472184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2669871"/>
            <a:ext cx="9875520" cy="1752600"/>
          </a:xfrm>
          <a:prstGeom prst="rect">
            <a:avLst/>
          </a:prstGeom>
        </p:spPr>
        <p:txBody>
          <a:bodyPr tIns="0"/>
          <a:lstStyle>
            <a:lvl1pPr marL="27432" indent="0" algn="ctr">
              <a:buNone/>
              <a:defRPr sz="2600" b="1">
                <a:solidFill>
                  <a:schemeClr val="accent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F50B172D-DE4F-6E4D-943C-ABE704BF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249BBCA-67A5-1C45-94D1-BC7CFA466803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6" name="Footer Placeholder 19">
            <a:extLst>
              <a:ext uri="{FF2B5EF4-FFF2-40B4-BE49-F238E27FC236}">
                <a16:creationId xmlns:a16="http://schemas.microsoft.com/office/drawing/2014/main" id="{AE8C23B6-CA4E-F642-931C-2AFBAF8C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0616D7D-3955-4E43-9587-181622A0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8A4434-A7A2-EB4E-AD82-1CAA8D62B0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30126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B3E4C228-1CF0-9348-938F-2F130D97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705AE-1445-124B-982F-9FFCDE680C95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E366359D-F2D9-E740-8F03-516B4271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E89B8D53-1336-9446-B54E-1C699E55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DD7554-6547-F943-A95C-F4354E2994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89795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600325"/>
            <a:ext cx="8534400" cy="2286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1509712"/>
          </a:xfrm>
          <a:prstGeom prst="rect">
            <a:avLst/>
          </a:prstGeo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4554AC8A-CBAB-D94C-B5AA-E13F9342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7DBC4-B403-1D40-BD44-B5F2331747E6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B473E500-6487-774B-945C-29E40620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3C243F2F-9730-3D49-BF9C-FC6B7A22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3837C-F17A-E246-ADC9-5BD9DBD2AC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329436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>
            <a:extLst>
              <a:ext uri="{FF2B5EF4-FFF2-40B4-BE49-F238E27FC236}">
                <a16:creationId xmlns:a16="http://schemas.microsoft.com/office/drawing/2014/main" id="{77C91546-55DF-A143-8869-446B2AEE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C8A70-8BDD-DE40-B86F-DDEA16C7D744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3A878238-937B-1744-9B2A-47935185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FCC59876-B51D-F54B-B050-3A6448EE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D4835-D462-7F4F-AAA6-01383B7DF7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12181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rgbClr val="E0CB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0D67A-68BE-1B40-AE4C-A3EA015D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4DC0CD6-6D38-934D-BF51-813C8DE2704B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439CA-7302-BD42-858F-A273B9A4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AF6BF-C9FF-4C41-A6F9-E4DD37FD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2ABFD6-03D7-B64E-B9B2-1376F1A3FA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61003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>
            <a:extLst>
              <a:ext uri="{FF2B5EF4-FFF2-40B4-BE49-F238E27FC236}">
                <a16:creationId xmlns:a16="http://schemas.microsoft.com/office/drawing/2014/main" id="{74D8DDC1-A994-2642-8A2D-A50DF3AF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E6A92-5F78-024B-9E01-6D12EA9BB50A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9D6C744A-4D3F-5E42-A54B-DC1776AA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40FB34C1-EB89-E24C-A104-6A0D7C71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EDB9BA-3CFF-EA41-B8BC-29E17CC4E1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756495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>
            <a:extLst>
              <a:ext uri="{FF2B5EF4-FFF2-40B4-BE49-F238E27FC236}">
                <a16:creationId xmlns:a16="http://schemas.microsoft.com/office/drawing/2014/main" id="{4BEB6421-3804-5841-9760-C184E1BB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CEBAE-D55F-444B-81AD-DAA629BEB42C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E3E0A0A6-33AD-B242-A4A7-3A5688BD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562B8EF4-A118-5D44-9D67-624CB2F0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3E5BF5-C554-6E4D-B90C-702E850745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08091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rgbClr val="E0CB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A6D45-9700-B443-813C-6A21EDC3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A403A06-3F3C-5E4C-AC60-4C003854EA1E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75109-7333-2A43-AF82-3A5BB67AC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0C0F0-7C6E-3141-BF40-6E3B0303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B6EBE7-1A27-6842-A20B-FE4FF44CEC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607448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rgbClr val="E0CB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B1C312-698E-3F48-A110-71AB97F119E1}"/>
              </a:ext>
            </a:extLst>
          </p:cNvPr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eaLnBrk="1" fontAlgn="auto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cs typeface="+mn-cs"/>
            </a:endParaRPr>
          </a:p>
        </p:txBody>
      </p:sp>
      <p:sp>
        <p:nvSpPr>
          <p:cNvPr id="6" name="Flowchart: Process 11">
            <a:extLst>
              <a:ext uri="{FF2B5EF4-FFF2-40B4-BE49-F238E27FC236}">
                <a16:creationId xmlns:a16="http://schemas.microsoft.com/office/drawing/2014/main" id="{52A81203-BC62-5147-A050-7FAE2CB83768}"/>
              </a:ext>
            </a:extLst>
          </p:cNvPr>
          <p:cNvSpPr/>
          <p:nvPr/>
        </p:nvSpPr>
        <p:spPr>
          <a:xfrm rot="19468671">
            <a:off x="528638" y="954088"/>
            <a:ext cx="9144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lowchart: Process 12">
            <a:extLst>
              <a:ext uri="{FF2B5EF4-FFF2-40B4-BE49-F238E27FC236}">
                <a16:creationId xmlns:a16="http://schemas.microsoft.com/office/drawing/2014/main" id="{88C57469-0A66-D448-BDD1-980D9104017D}"/>
              </a:ext>
            </a:extLst>
          </p:cNvPr>
          <p:cNvSpPr/>
          <p:nvPr/>
        </p:nvSpPr>
        <p:spPr>
          <a:xfrm rot="2103354" flipH="1">
            <a:off x="6672263" y="936625"/>
            <a:ext cx="865187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6E0B4D4-D88C-EF48-A434-7528E04B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DCFC515-8B51-184B-972C-F7CCE5507BE2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90B4957-F4D0-CC40-8A9C-0829A5300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BD9AE1E-8515-5C4A-8F5A-EB45B46A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6F6D13-8D12-2442-A87C-A47E76094A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0619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9370829A-C494-D747-ACD9-554B50A8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91D6C-3E17-7E4E-BD9C-84B420B5A699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8F03BE15-ED57-F24E-ABAF-633AEADE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C78CFEC4-C519-D84E-8BD0-7C507914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6C3FF7-D658-0D42-B0AB-4FEA441F3E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73006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>
            <a:extLst>
              <a:ext uri="{FF2B5EF4-FFF2-40B4-BE49-F238E27FC236}">
                <a16:creationId xmlns:a16="http://schemas.microsoft.com/office/drawing/2014/main" id="{58A25C0D-BF7B-F94F-AC69-E8F524A66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48B31-224C-7B47-A01C-E5A1613BF518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7FEFC0F5-553E-9942-8267-89D6FE5E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3B0DC7CA-8943-7F4D-9C98-B6A2F18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70AC8B-4211-5945-A5A5-CB469275CD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221966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8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229E-4763-6647-BCC6-EE389BD6AAA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6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8F40-1D32-C04E-A7BE-AFEDE9C4CF1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78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83E2-7CA2-A04D-A126-A34EE9AE6B9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375B-D11A-914E-B044-B7F59AF9171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7620C-555B-CC44-A0A4-8D75F3A666C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57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9A1E2-CD13-3340-80D8-12B26A82A15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9" y="1905000"/>
            <a:ext cx="5670757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5316-9ECE-DB4A-845C-2E5D155D5E1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4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6293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E359-7D2F-6942-9E16-FCF756334DD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A856-7CF1-614C-AA53-C3CD129F742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31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0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171" y="277814"/>
            <a:ext cx="9146383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3FCF-19B0-F648-A8F9-579FBC50193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0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C953-447E-8E4E-8054-0EDF8CF47128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AnhNN59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10/5/22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10/5/22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10/5/22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10/5/22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10/5/22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="0" i="0" u="non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b="0" i="0" u="none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EE0F8"/>
            </a:gs>
            <a:gs pos="17000">
              <a:srgbClr val="BFEBFA"/>
            </a:gs>
            <a:gs pos="50999">
              <a:srgbClr val="DFF5FD"/>
            </a:gs>
            <a:gs pos="92000">
              <a:srgbClr val="FFFFFF"/>
            </a:gs>
            <a:gs pos="100000">
              <a:srgbClr val="FFFF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50">
            <a:extLst>
              <a:ext uri="{FF2B5EF4-FFF2-40B4-BE49-F238E27FC236}">
                <a16:creationId xmlns:a16="http://schemas.microsoft.com/office/drawing/2014/main" id="{62665880-3A86-D345-959D-96ED2A3779F8}"/>
              </a:ext>
            </a:extLst>
          </p:cNvPr>
          <p:cNvSpPr>
            <a:spLocks/>
          </p:cNvSpPr>
          <p:nvPr/>
        </p:nvSpPr>
        <p:spPr bwMode="auto">
          <a:xfrm>
            <a:off x="8761413" y="5521325"/>
            <a:ext cx="3429000" cy="1336675"/>
          </a:xfrm>
          <a:custGeom>
            <a:avLst/>
            <a:gdLst>
              <a:gd name="T0" fmla="*/ 23482 w 5150129"/>
              <a:gd name="T1" fmla="*/ 0 h 2763306"/>
              <a:gd name="T2" fmla="*/ 26023 w 5150129"/>
              <a:gd name="T3" fmla="*/ 1 h 2763306"/>
              <a:gd name="T4" fmla="*/ 26023 w 5150129"/>
              <a:gd name="T5" fmla="*/ 219 h 2763306"/>
              <a:gd name="T6" fmla="*/ 18525 w 5150129"/>
              <a:gd name="T7" fmla="*/ 219 h 2763306"/>
              <a:gd name="T8" fmla="*/ 0 w 5150129"/>
              <a:gd name="T9" fmla="*/ 136 h 2763306"/>
              <a:gd name="T10" fmla="*/ 23482 w 5150129"/>
              <a:gd name="T11" fmla="*/ 0 h 27633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Freeform 51">
            <a:extLst>
              <a:ext uri="{FF2B5EF4-FFF2-40B4-BE49-F238E27FC236}">
                <a16:creationId xmlns:a16="http://schemas.microsoft.com/office/drawing/2014/main" id="{2F102573-FF15-BE4A-84CC-E5AFD123D059}"/>
              </a:ext>
            </a:extLst>
          </p:cNvPr>
          <p:cNvSpPr>
            <a:spLocks/>
          </p:cNvSpPr>
          <p:nvPr/>
        </p:nvSpPr>
        <p:spPr bwMode="auto">
          <a:xfrm>
            <a:off x="0" y="5651500"/>
            <a:ext cx="11415713" cy="1206500"/>
          </a:xfrm>
          <a:custGeom>
            <a:avLst/>
            <a:gdLst>
              <a:gd name="T0" fmla="*/ 1616541 w 12079179"/>
              <a:gd name="T1" fmla="*/ 1 h 2245075"/>
              <a:gd name="T2" fmla="*/ 5795496 w 12079179"/>
              <a:gd name="T3" fmla="*/ 700 h 2245075"/>
              <a:gd name="T4" fmla="*/ 0 w 12079179"/>
              <a:gd name="T5" fmla="*/ 700 h 2245075"/>
              <a:gd name="T6" fmla="*/ 0 w 12079179"/>
              <a:gd name="T7" fmla="*/ 157 h 2245075"/>
              <a:gd name="T8" fmla="*/ 1616541 w 12079179"/>
              <a:gd name="T9" fmla="*/ 1 h 22450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8" name="Freeform 51">
            <a:extLst>
              <a:ext uri="{FF2B5EF4-FFF2-40B4-BE49-F238E27FC236}">
                <a16:creationId xmlns:a16="http://schemas.microsoft.com/office/drawing/2014/main" id="{48BEF991-3089-1D4A-B905-02FCF715BC42}"/>
              </a:ext>
            </a:extLst>
          </p:cNvPr>
          <p:cNvSpPr>
            <a:spLocks/>
          </p:cNvSpPr>
          <p:nvPr/>
        </p:nvSpPr>
        <p:spPr bwMode="auto">
          <a:xfrm>
            <a:off x="-14288" y="5865813"/>
            <a:ext cx="11415713" cy="1003300"/>
          </a:xfrm>
          <a:custGeom>
            <a:avLst/>
            <a:gdLst>
              <a:gd name="T0" fmla="*/ 0 w 12079179"/>
              <a:gd name="T1" fmla="*/ 5 h 2313737"/>
              <a:gd name="T2" fmla="*/ 5477170 w 12079179"/>
              <a:gd name="T3" fmla="*/ 19 h 2313737"/>
              <a:gd name="T4" fmla="*/ 0 w 12079179"/>
              <a:gd name="T5" fmla="*/ 19 h 2313737"/>
              <a:gd name="T6" fmla="*/ 0 w 12079179"/>
              <a:gd name="T7" fmla="*/ 5 h 231373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29" name="Group 66">
            <a:extLst>
              <a:ext uri="{FF2B5EF4-FFF2-40B4-BE49-F238E27FC236}">
                <a16:creationId xmlns:a16="http://schemas.microsoft.com/office/drawing/2014/main" id="{AD739A39-E1D1-5846-8FFE-9352A774B8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647488" y="947738"/>
            <a:ext cx="427037" cy="400050"/>
            <a:chOff x="3636" y="1964"/>
            <a:chExt cx="413" cy="388"/>
          </a:xfrm>
        </p:grpSpPr>
        <p:sp>
          <p:nvSpPr>
            <p:cNvPr id="1086" name="Freeform 67">
              <a:extLst>
                <a:ext uri="{FF2B5EF4-FFF2-40B4-BE49-F238E27FC236}">
                  <a16:creationId xmlns:a16="http://schemas.microsoft.com/office/drawing/2014/main" id="{ED95C2C2-905A-0849-98B6-A361B9B3C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642188 w 33"/>
                <a:gd name="T1" fmla="*/ 8080786 h 46"/>
                <a:gd name="T2" fmla="*/ 4234849 w 33"/>
                <a:gd name="T3" fmla="*/ 155240 h 46"/>
                <a:gd name="T4" fmla="*/ 3228359 w 33"/>
                <a:gd name="T5" fmla="*/ 0 h 46"/>
                <a:gd name="T6" fmla="*/ 3368598 w 33"/>
                <a:gd name="T7" fmla="*/ 4759980 h 46"/>
                <a:gd name="T8" fmla="*/ 0 w 33"/>
                <a:gd name="T9" fmla="*/ 7958277 h 46"/>
                <a:gd name="T10" fmla="*/ 642188 w 33"/>
                <a:gd name="T11" fmla="*/ 8080786 h 46"/>
                <a:gd name="T12" fmla="*/ 642188 w 33"/>
                <a:gd name="T13" fmla="*/ 8080786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8">
              <a:extLst>
                <a:ext uri="{FF2B5EF4-FFF2-40B4-BE49-F238E27FC236}">
                  <a16:creationId xmlns:a16="http://schemas.microsoft.com/office/drawing/2014/main" id="{6EB44977-B8B3-F946-B79C-37DDD6581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24097141 w 175"/>
                <a:gd name="T1" fmla="*/ 4641575 h 164"/>
                <a:gd name="T2" fmla="*/ 28448575 w 175"/>
                <a:gd name="T3" fmla="*/ 17244620 h 164"/>
                <a:gd name="T4" fmla="*/ 25436425 w 175"/>
                <a:gd name="T5" fmla="*/ 22694044 h 164"/>
                <a:gd name="T6" fmla="*/ 24932458 w 175"/>
                <a:gd name="T7" fmla="*/ 15872266 h 164"/>
                <a:gd name="T8" fmla="*/ 18127389 w 175"/>
                <a:gd name="T9" fmla="*/ 27215631 h 164"/>
                <a:gd name="T10" fmla="*/ 14813260 w 175"/>
                <a:gd name="T11" fmla="*/ 27853803 h 164"/>
                <a:gd name="T12" fmla="*/ 16630125 w 175"/>
                <a:gd name="T13" fmla="*/ 18909085 h 164"/>
                <a:gd name="T14" fmla="*/ 5997959 w 175"/>
                <a:gd name="T15" fmla="*/ 20147120 h 164"/>
                <a:gd name="T16" fmla="*/ 0 w 175"/>
                <a:gd name="T17" fmla="*/ 18640310 h 164"/>
                <a:gd name="T18" fmla="*/ 14155183 w 175"/>
                <a:gd name="T19" fmla="*/ 10851856 h 164"/>
                <a:gd name="T20" fmla="*/ 5997959 w 175"/>
                <a:gd name="T21" fmla="*/ 5159759 h 164"/>
                <a:gd name="T22" fmla="*/ 16768350 w 175"/>
                <a:gd name="T23" fmla="*/ 3624642 h 164"/>
                <a:gd name="T24" fmla="*/ 14155183 w 175"/>
                <a:gd name="T25" fmla="*/ 856605 h 164"/>
                <a:gd name="T26" fmla="*/ 19428013 w 175"/>
                <a:gd name="T27" fmla="*/ 856605 h 164"/>
                <a:gd name="T28" fmla="*/ 23726852 w 175"/>
                <a:gd name="T29" fmla="*/ 4147069 h 164"/>
                <a:gd name="T30" fmla="*/ 24097141 w 175"/>
                <a:gd name="T31" fmla="*/ 4641575 h 164"/>
                <a:gd name="T32" fmla="*/ 24097141 w 175"/>
                <a:gd name="T33" fmla="*/ 4641575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9">
              <a:extLst>
                <a:ext uri="{FF2B5EF4-FFF2-40B4-BE49-F238E27FC236}">
                  <a16:creationId xmlns:a16="http://schemas.microsoft.com/office/drawing/2014/main" id="{E9E3ABCE-D601-5E4F-981F-A8D295213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" y="1964"/>
              <a:ext cx="364" cy="366"/>
            </a:xfrm>
            <a:custGeom>
              <a:avLst/>
              <a:gdLst>
                <a:gd name="T0" fmla="*/ 22291547 w 154"/>
                <a:gd name="T1" fmla="*/ 7394454 h 155"/>
                <a:gd name="T2" fmla="*/ 14292443 w 154"/>
                <a:gd name="T3" fmla="*/ 1503707 h 155"/>
                <a:gd name="T4" fmla="*/ 16659947 w 154"/>
                <a:gd name="T5" fmla="*/ 5383192 h 155"/>
                <a:gd name="T6" fmla="*/ 5263700 w 154"/>
                <a:gd name="T7" fmla="*/ 4833372 h 155"/>
                <a:gd name="T8" fmla="*/ 13714586 w 154"/>
                <a:gd name="T9" fmla="*/ 10367564 h 155"/>
                <a:gd name="T10" fmla="*/ 0 w 154"/>
                <a:gd name="T11" fmla="*/ 17723179 h 155"/>
                <a:gd name="T12" fmla="*/ 15604824 w 154"/>
                <a:gd name="T13" fmla="*/ 16377090 h 155"/>
                <a:gd name="T14" fmla="*/ 13714586 w 154"/>
                <a:gd name="T15" fmla="*/ 25956836 h 155"/>
                <a:gd name="T16" fmla="*/ 22291547 w 154"/>
                <a:gd name="T17" fmla="*/ 13554090 h 155"/>
                <a:gd name="T18" fmla="*/ 24147129 w 154"/>
                <a:gd name="T19" fmla="*/ 19290913 h 155"/>
                <a:gd name="T20" fmla="*/ 22566052 w 154"/>
                <a:gd name="T21" fmla="*/ 7505718 h 155"/>
                <a:gd name="T22" fmla="*/ 22291547 w 154"/>
                <a:gd name="T23" fmla="*/ 7394454 h 155"/>
                <a:gd name="T24" fmla="*/ 22291547 w 154"/>
                <a:gd name="T25" fmla="*/ 7394454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70">
              <a:extLst>
                <a:ext uri="{FF2B5EF4-FFF2-40B4-BE49-F238E27FC236}">
                  <a16:creationId xmlns:a16="http://schemas.microsoft.com/office/drawing/2014/main" id="{5EC82CD4-E1CE-F341-AFE7-B06D06DEB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2079"/>
              <a:ext cx="207" cy="117"/>
            </a:xfrm>
            <a:custGeom>
              <a:avLst/>
              <a:gdLst>
                <a:gd name="T0" fmla="*/ 13983349 w 88"/>
                <a:gd name="T1" fmla="*/ 0 h 49"/>
                <a:gd name="T2" fmla="*/ 0 w 88"/>
                <a:gd name="T3" fmla="*/ 9579158 h 49"/>
                <a:gd name="T4" fmla="*/ 13983349 w 88"/>
                <a:gd name="T5" fmla="*/ 0 h 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71">
              <a:extLst>
                <a:ext uri="{FF2B5EF4-FFF2-40B4-BE49-F238E27FC236}">
                  <a16:creationId xmlns:a16="http://schemas.microsoft.com/office/drawing/2014/main" id="{5FF3AE54-E2C9-CA41-9DB2-4DA613DC7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" y="2129"/>
              <a:ext cx="60" cy="151"/>
            </a:xfrm>
            <a:custGeom>
              <a:avLst/>
              <a:gdLst>
                <a:gd name="T0" fmla="*/ 3758993 w 25"/>
                <a:gd name="T1" fmla="*/ 0 h 64"/>
                <a:gd name="T2" fmla="*/ 0 w 25"/>
                <a:gd name="T3" fmla="*/ 10593398 h 64"/>
                <a:gd name="T4" fmla="*/ 3758993 w 25"/>
                <a:gd name="T5" fmla="*/ 0 h 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72">
              <a:extLst>
                <a:ext uri="{FF2B5EF4-FFF2-40B4-BE49-F238E27FC236}">
                  <a16:creationId xmlns:a16="http://schemas.microsoft.com/office/drawing/2014/main" id="{4F470CE3-6D1F-6445-AE40-170E586CE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" y="2106"/>
              <a:ext cx="38" cy="91"/>
            </a:xfrm>
            <a:custGeom>
              <a:avLst/>
              <a:gdLst>
                <a:gd name="T0" fmla="*/ 0 w 16"/>
                <a:gd name="T1" fmla="*/ 0 h 38"/>
                <a:gd name="T2" fmla="*/ 2769670 w 16"/>
                <a:gd name="T3" fmla="*/ 7751722 h 38"/>
                <a:gd name="T4" fmla="*/ 0 w 16"/>
                <a:gd name="T5" fmla="*/ 0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73">
              <a:extLst>
                <a:ext uri="{FF2B5EF4-FFF2-40B4-BE49-F238E27FC236}">
                  <a16:creationId xmlns:a16="http://schemas.microsoft.com/office/drawing/2014/main" id="{A1D18E35-7896-5340-B622-629A25AB1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2006"/>
              <a:ext cx="55" cy="77"/>
            </a:xfrm>
            <a:custGeom>
              <a:avLst/>
              <a:gdLst>
                <a:gd name="T0" fmla="*/ 4622458 w 23"/>
                <a:gd name="T1" fmla="*/ 4688532 h 33"/>
                <a:gd name="T2" fmla="*/ 0 w 23"/>
                <a:gd name="T3" fmla="*/ 0 h 33"/>
                <a:gd name="T4" fmla="*/ 4622458 w 23"/>
                <a:gd name="T5" fmla="*/ 4688532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74">
              <a:extLst>
                <a:ext uri="{FF2B5EF4-FFF2-40B4-BE49-F238E27FC236}">
                  <a16:creationId xmlns:a16="http://schemas.microsoft.com/office/drawing/2014/main" id="{62A702E0-193F-2B4E-860C-BEB471933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10581724 w 59"/>
                <a:gd name="T1" fmla="*/ 5396416 h 29"/>
                <a:gd name="T2" fmla="*/ 0 w 59"/>
                <a:gd name="T3" fmla="*/ 0 h 29"/>
                <a:gd name="T4" fmla="*/ 10581724 w 59"/>
                <a:gd name="T5" fmla="*/ 5396416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0" name="Group 18">
            <a:extLst>
              <a:ext uri="{FF2B5EF4-FFF2-40B4-BE49-F238E27FC236}">
                <a16:creationId xmlns:a16="http://schemas.microsoft.com/office/drawing/2014/main" id="{E08FA4A2-CCE0-4448-BB7A-BB359DE8EF9E}"/>
              </a:ext>
            </a:extLst>
          </p:cNvPr>
          <p:cNvGrpSpPr>
            <a:grpSpLocks/>
          </p:cNvGrpSpPr>
          <p:nvPr/>
        </p:nvGrpSpPr>
        <p:grpSpPr bwMode="auto">
          <a:xfrm>
            <a:off x="11309350" y="6211888"/>
            <a:ext cx="874713" cy="646112"/>
            <a:chOff x="7344986" y="5566058"/>
            <a:chExt cx="1750940" cy="1291943"/>
          </a:xfrm>
        </p:grpSpPr>
        <p:sp>
          <p:nvSpPr>
            <p:cNvPr id="1080" name="Freeform 99">
              <a:extLst>
                <a:ext uri="{FF2B5EF4-FFF2-40B4-BE49-F238E27FC236}">
                  <a16:creationId xmlns:a16="http://schemas.microsoft.com/office/drawing/2014/main" id="{AC8B0C0E-303B-554C-BC10-8CD3D5F42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2147483647 w 549"/>
                <a:gd name="T1" fmla="*/ 2147483647 h 405"/>
                <a:gd name="T2" fmla="*/ 2147483647 w 549"/>
                <a:gd name="T3" fmla="*/ 2147483647 h 405"/>
                <a:gd name="T4" fmla="*/ 2147483647 w 549"/>
                <a:gd name="T5" fmla="*/ 2147483647 h 405"/>
                <a:gd name="T6" fmla="*/ 2147483647 w 549"/>
                <a:gd name="T7" fmla="*/ 2147483647 h 405"/>
                <a:gd name="T8" fmla="*/ 2147483647 w 549"/>
                <a:gd name="T9" fmla="*/ 2147483647 h 405"/>
                <a:gd name="T10" fmla="*/ 0 w 549"/>
                <a:gd name="T11" fmla="*/ 2147483647 h 405"/>
                <a:gd name="T12" fmla="*/ 2147483647 w 549"/>
                <a:gd name="T13" fmla="*/ 2147483647 h 405"/>
                <a:gd name="T14" fmla="*/ 2147483647 w 549"/>
                <a:gd name="T15" fmla="*/ 2147483647 h 405"/>
                <a:gd name="T16" fmla="*/ 2147483647 w 549"/>
                <a:gd name="T17" fmla="*/ 2147483647 h 405"/>
                <a:gd name="T18" fmla="*/ 2147483647 w 549"/>
                <a:gd name="T19" fmla="*/ 2147483647 h 405"/>
                <a:gd name="T20" fmla="*/ 2147483647 w 549"/>
                <a:gd name="T21" fmla="*/ 2147483647 h 4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100">
              <a:extLst>
                <a:ext uri="{FF2B5EF4-FFF2-40B4-BE49-F238E27FC236}">
                  <a16:creationId xmlns:a16="http://schemas.microsoft.com/office/drawing/2014/main" id="{245BA105-ACB7-3C4E-B029-008A7029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295" y="5746993"/>
              <a:ext cx="1566631" cy="1111008"/>
            </a:xfrm>
            <a:custGeom>
              <a:avLst/>
              <a:gdLst>
                <a:gd name="T0" fmla="*/ 2147483647 w 491"/>
                <a:gd name="T1" fmla="*/ 2147483647 h 349"/>
                <a:gd name="T2" fmla="*/ 2147483647 w 491"/>
                <a:gd name="T3" fmla="*/ 2147483647 h 349"/>
                <a:gd name="T4" fmla="*/ 2147483647 w 491"/>
                <a:gd name="T5" fmla="*/ 2147483647 h 349"/>
                <a:gd name="T6" fmla="*/ 2147483647 w 491"/>
                <a:gd name="T7" fmla="*/ 2147483647 h 349"/>
                <a:gd name="T8" fmla="*/ 2147483647 w 491"/>
                <a:gd name="T9" fmla="*/ 2147483647 h 349"/>
                <a:gd name="T10" fmla="*/ 0 w 491"/>
                <a:gd name="T11" fmla="*/ 2147483647 h 349"/>
                <a:gd name="T12" fmla="*/ 2147483647 w 491"/>
                <a:gd name="T13" fmla="*/ 2147483647 h 349"/>
                <a:gd name="T14" fmla="*/ 2147483647 w 491"/>
                <a:gd name="T15" fmla="*/ 2147483647 h 349"/>
                <a:gd name="T16" fmla="*/ 2147483647 w 491"/>
                <a:gd name="T17" fmla="*/ 2147483647 h 349"/>
                <a:gd name="T18" fmla="*/ 2147483647 w 491"/>
                <a:gd name="T19" fmla="*/ 2147483647 h 349"/>
                <a:gd name="T20" fmla="*/ 2147483647 w 491"/>
                <a:gd name="T21" fmla="*/ 2147483647 h 3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101">
              <a:extLst>
                <a:ext uri="{FF2B5EF4-FFF2-40B4-BE49-F238E27FC236}">
                  <a16:creationId xmlns:a16="http://schemas.microsoft.com/office/drawing/2014/main" id="{8619CF85-6D7D-3F4B-A7C8-3229E434E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070" y="6515176"/>
              <a:ext cx="1105856" cy="219028"/>
            </a:xfrm>
            <a:custGeom>
              <a:avLst/>
              <a:gdLst>
                <a:gd name="T0" fmla="*/ 0 w 347"/>
                <a:gd name="T1" fmla="*/ 0 h 68"/>
                <a:gd name="T2" fmla="*/ 2147483647 w 347"/>
                <a:gd name="T3" fmla="*/ 2147483647 h 68"/>
                <a:gd name="T4" fmla="*/ 2147483647 w 347"/>
                <a:gd name="T5" fmla="*/ 2147483647 h 68"/>
                <a:gd name="T6" fmla="*/ 0 w 347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102">
              <a:extLst>
                <a:ext uri="{FF2B5EF4-FFF2-40B4-BE49-F238E27FC236}">
                  <a16:creationId xmlns:a16="http://schemas.microsoft.com/office/drawing/2014/main" id="{C564C516-6240-7C48-AF25-236C0CDE9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6750" y="6670718"/>
              <a:ext cx="120754" cy="187283"/>
            </a:xfrm>
            <a:custGeom>
              <a:avLst/>
              <a:gdLst>
                <a:gd name="T0" fmla="*/ 2147483647 w 38"/>
                <a:gd name="T1" fmla="*/ 0 h 59"/>
                <a:gd name="T2" fmla="*/ 0 w 38"/>
                <a:gd name="T3" fmla="*/ 2147483647 h 59"/>
                <a:gd name="T4" fmla="*/ 2147483647 w 38"/>
                <a:gd name="T5" fmla="*/ 2147483647 h 59"/>
                <a:gd name="T6" fmla="*/ 2147483647 w 38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103">
              <a:extLst>
                <a:ext uri="{FF2B5EF4-FFF2-40B4-BE49-F238E27FC236}">
                  <a16:creationId xmlns:a16="http://schemas.microsoft.com/office/drawing/2014/main" id="{C1AF1ED2-59BB-2240-8720-07E1AFF95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325" y="6035856"/>
              <a:ext cx="28601" cy="92054"/>
            </a:xfrm>
            <a:custGeom>
              <a:avLst/>
              <a:gdLst>
                <a:gd name="T0" fmla="*/ 0 w 9"/>
                <a:gd name="T1" fmla="*/ 0 h 29"/>
                <a:gd name="T2" fmla="*/ 2147483647 w 9"/>
                <a:gd name="T3" fmla="*/ 2147483647 h 29"/>
                <a:gd name="T4" fmla="*/ 2147483647 w 9"/>
                <a:gd name="T5" fmla="*/ 2147483647 h 29"/>
                <a:gd name="T6" fmla="*/ 0 w 9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Freeform 104">
              <a:extLst>
                <a:ext uri="{FF2B5EF4-FFF2-40B4-BE49-F238E27FC236}">
                  <a16:creationId xmlns:a16="http://schemas.microsoft.com/office/drawing/2014/main" id="{B49C854F-F0D9-7A4F-B958-D43B9632C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975" y="5873965"/>
              <a:ext cx="460774" cy="657083"/>
            </a:xfrm>
            <a:custGeom>
              <a:avLst/>
              <a:gdLst>
                <a:gd name="T0" fmla="*/ 2147483647 w 144"/>
                <a:gd name="T1" fmla="*/ 2147483647 h 206"/>
                <a:gd name="T2" fmla="*/ 0 w 144"/>
                <a:gd name="T3" fmla="*/ 0 h 206"/>
                <a:gd name="T4" fmla="*/ 2147483647 w 144"/>
                <a:gd name="T5" fmla="*/ 2147483647 h 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1" name="Group 5">
            <a:extLst>
              <a:ext uri="{FF2B5EF4-FFF2-40B4-BE49-F238E27FC236}">
                <a16:creationId xmlns:a16="http://schemas.microsoft.com/office/drawing/2014/main" id="{C85A5FD2-723F-8543-B309-DAAA8871D7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75" y="2873375"/>
            <a:ext cx="596900" cy="790575"/>
            <a:chOff x="2121" y="1060"/>
            <a:chExt cx="597" cy="789"/>
          </a:xfrm>
        </p:grpSpPr>
        <p:sp>
          <p:nvSpPr>
            <p:cNvPr id="1073" name="Freeform 6">
              <a:extLst>
                <a:ext uri="{FF2B5EF4-FFF2-40B4-BE49-F238E27FC236}">
                  <a16:creationId xmlns:a16="http://schemas.microsoft.com/office/drawing/2014/main" id="{992C7FA9-DFB2-CE47-8986-1366EDC38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24412498 w 253"/>
                <a:gd name="T1" fmla="*/ 49740703 h 334"/>
                <a:gd name="T2" fmla="*/ 18411461 w 253"/>
                <a:gd name="T3" fmla="*/ 45660857 h 334"/>
                <a:gd name="T4" fmla="*/ 39516671 w 253"/>
                <a:gd name="T5" fmla="*/ 39437170 h 334"/>
                <a:gd name="T6" fmla="*/ 20600082 w 253"/>
                <a:gd name="T7" fmla="*/ 32159914 h 334"/>
                <a:gd name="T8" fmla="*/ 41993749 w 253"/>
                <a:gd name="T9" fmla="*/ 12986607 h 334"/>
                <a:gd name="T10" fmla="*/ 12576796 w 253"/>
                <a:gd name="T11" fmla="*/ 18534118 h 334"/>
                <a:gd name="T12" fmla="*/ 13285142 w 253"/>
                <a:gd name="T13" fmla="*/ 0 h 334"/>
                <a:gd name="T14" fmla="*/ 0 w 253"/>
                <a:gd name="T15" fmla="*/ 13982504 h 334"/>
                <a:gd name="T16" fmla="*/ 0 w 253"/>
                <a:gd name="T17" fmla="*/ 42788576 h 334"/>
                <a:gd name="T18" fmla="*/ 24412498 w 253"/>
                <a:gd name="T19" fmla="*/ 49740703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7">
              <a:extLst>
                <a:ext uri="{FF2B5EF4-FFF2-40B4-BE49-F238E27FC236}">
                  <a16:creationId xmlns:a16="http://schemas.microsoft.com/office/drawing/2014/main" id="{76912655-A7F2-134C-A9D2-444A8A8BA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114"/>
              <a:ext cx="541" cy="691"/>
            </a:xfrm>
            <a:custGeom>
              <a:avLst/>
              <a:gdLst>
                <a:gd name="T0" fmla="*/ 2198454 w 229"/>
                <a:gd name="T1" fmla="*/ 38524424 h 292"/>
                <a:gd name="T2" fmla="*/ 19435557 w 229"/>
                <a:gd name="T3" fmla="*/ 46632260 h 292"/>
                <a:gd name="T4" fmla="*/ 12996887 w 229"/>
                <a:gd name="T5" fmla="*/ 40060384 h 292"/>
                <a:gd name="T6" fmla="*/ 34543821 w 229"/>
                <a:gd name="T7" fmla="*/ 36636408 h 292"/>
                <a:gd name="T8" fmla="*/ 16706319 w 229"/>
                <a:gd name="T9" fmla="*/ 29205224 h 292"/>
                <a:gd name="T10" fmla="*/ 38621664 w 229"/>
                <a:gd name="T11" fmla="*/ 10359070 h 292"/>
                <a:gd name="T12" fmla="*/ 10787594 w 229"/>
                <a:gd name="T13" fmla="*/ 18846220 h 292"/>
                <a:gd name="T14" fmla="*/ 10424675 w 229"/>
                <a:gd name="T15" fmla="*/ 0 h 292"/>
                <a:gd name="T16" fmla="*/ 0 w 229"/>
                <a:gd name="T17" fmla="*/ 20084287 h 292"/>
                <a:gd name="T18" fmla="*/ 0 w 229"/>
                <a:gd name="T19" fmla="*/ 36271655 h 292"/>
                <a:gd name="T20" fmla="*/ 1510543 w 229"/>
                <a:gd name="T21" fmla="*/ 38028676 h 292"/>
                <a:gd name="T22" fmla="*/ 2198454 w 229"/>
                <a:gd name="T23" fmla="*/ 38524424 h 292"/>
                <a:gd name="T24" fmla="*/ 2198454 w 229"/>
                <a:gd name="T25" fmla="*/ 38524424 h 2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8">
              <a:extLst>
                <a:ext uri="{FF2B5EF4-FFF2-40B4-BE49-F238E27FC236}">
                  <a16:creationId xmlns:a16="http://schemas.microsoft.com/office/drawing/2014/main" id="{EDC48101-0BB4-074A-8562-D9CD501B9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20960076 h 124"/>
                <a:gd name="T2" fmla="*/ 23295396 w 143"/>
                <a:gd name="T3" fmla="*/ 0 h 124"/>
                <a:gd name="T4" fmla="*/ 0 w 143"/>
                <a:gd name="T5" fmla="*/ 20960076 h 1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9">
              <a:extLst>
                <a:ext uri="{FF2B5EF4-FFF2-40B4-BE49-F238E27FC236}">
                  <a16:creationId xmlns:a16="http://schemas.microsoft.com/office/drawing/2014/main" id="{F3C2D1DC-9970-F146-B3F8-097E751D4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" y="1226"/>
              <a:ext cx="73" cy="290"/>
            </a:xfrm>
            <a:custGeom>
              <a:avLst/>
              <a:gdLst>
                <a:gd name="T0" fmla="*/ 3544882 w 31"/>
                <a:gd name="T1" fmla="*/ 20185011 h 123"/>
                <a:gd name="T2" fmla="*/ 5002805 w 31"/>
                <a:gd name="T3" fmla="*/ 0 h 123"/>
                <a:gd name="T4" fmla="*/ 3544882 w 31"/>
                <a:gd name="T5" fmla="*/ 20185011 h 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10">
              <a:extLst>
                <a:ext uri="{FF2B5EF4-FFF2-40B4-BE49-F238E27FC236}">
                  <a16:creationId xmlns:a16="http://schemas.microsoft.com/office/drawing/2014/main" id="{979FCF81-BE56-334E-B816-A5515A63E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554"/>
              <a:ext cx="32" cy="27"/>
            </a:xfrm>
            <a:custGeom>
              <a:avLst/>
              <a:gdLst>
                <a:gd name="T0" fmla="*/ 3904699 w 13"/>
                <a:gd name="T1" fmla="*/ 1024088 h 12"/>
                <a:gd name="T2" fmla="*/ 0 w 13"/>
                <a:gd name="T3" fmla="*/ 0 h 12"/>
                <a:gd name="T4" fmla="*/ 0 w 13"/>
                <a:gd name="T5" fmla="*/ 269467 h 12"/>
                <a:gd name="T6" fmla="*/ 3904699 w 13"/>
                <a:gd name="T7" fmla="*/ 1024088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11">
              <a:extLst>
                <a:ext uri="{FF2B5EF4-FFF2-40B4-BE49-F238E27FC236}">
                  <a16:creationId xmlns:a16="http://schemas.microsoft.com/office/drawing/2014/main" id="{B19C6F1F-D6D7-EB41-9B35-A1A8C1470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20555652 w 121"/>
                <a:gd name="T1" fmla="*/ 4485199 h 35"/>
                <a:gd name="T2" fmla="*/ 0 w 121"/>
                <a:gd name="T3" fmla="*/ 0 h 35"/>
                <a:gd name="T4" fmla="*/ 20555652 w 121"/>
                <a:gd name="T5" fmla="*/ 4485199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12">
              <a:extLst>
                <a:ext uri="{FF2B5EF4-FFF2-40B4-BE49-F238E27FC236}">
                  <a16:creationId xmlns:a16="http://schemas.microsoft.com/office/drawing/2014/main" id="{C1377A44-9777-A148-876D-7A9272EFA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13297750 w 81"/>
                <a:gd name="T3" fmla="*/ 11007780 h 62"/>
                <a:gd name="T4" fmla="*/ 0 w 81"/>
                <a:gd name="T5" fmla="*/ 0 h 6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2" name="Group 16">
            <a:extLst>
              <a:ext uri="{FF2B5EF4-FFF2-40B4-BE49-F238E27FC236}">
                <a16:creationId xmlns:a16="http://schemas.microsoft.com/office/drawing/2014/main" id="{569F6B93-B356-744C-BC16-43C0614300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9700" y="-12700"/>
            <a:ext cx="1382713" cy="803275"/>
            <a:chOff x="1922" y="1129"/>
            <a:chExt cx="987" cy="574"/>
          </a:xfrm>
        </p:grpSpPr>
        <p:sp>
          <p:nvSpPr>
            <p:cNvPr id="1065" name="Freeform 34">
              <a:extLst>
                <a:ext uri="{FF2B5EF4-FFF2-40B4-BE49-F238E27FC236}">
                  <a16:creationId xmlns:a16="http://schemas.microsoft.com/office/drawing/2014/main" id="{7A8A3477-F20D-8548-A78D-82B5F3FDF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354691 w 111"/>
                <a:gd name="T1" fmla="*/ 9805770 h 74"/>
                <a:gd name="T2" fmla="*/ 1342115 w 111"/>
                <a:gd name="T3" fmla="*/ 11686712 h 74"/>
                <a:gd name="T4" fmla="*/ 8679553 w 111"/>
                <a:gd name="T5" fmla="*/ 5027126 h 74"/>
                <a:gd name="T6" fmla="*/ 18485516 w 111"/>
                <a:gd name="T7" fmla="*/ 6318540 h 74"/>
                <a:gd name="T8" fmla="*/ 17498933 w 111"/>
                <a:gd name="T9" fmla="*/ 4773960 h 74"/>
                <a:gd name="T10" fmla="*/ 354691 w 111"/>
                <a:gd name="T11" fmla="*/ 9805770 h 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" name="Freeform 35">
              <a:extLst>
                <a:ext uri="{FF2B5EF4-FFF2-40B4-BE49-F238E27FC236}">
                  <a16:creationId xmlns:a16="http://schemas.microsoft.com/office/drawing/2014/main" id="{3C5A416E-5B19-C34C-B584-8B4334D9B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839961 w 357"/>
                <a:gd name="T1" fmla="*/ 12002395 h 240"/>
                <a:gd name="T2" fmla="*/ 2189217 w 357"/>
                <a:gd name="T3" fmla="*/ 24158386 h 240"/>
                <a:gd name="T4" fmla="*/ 10219587 w 357"/>
                <a:gd name="T5" fmla="*/ 32709949 h 240"/>
                <a:gd name="T6" fmla="*/ 10370593 w 357"/>
                <a:gd name="T7" fmla="*/ 24634922 h 240"/>
                <a:gd name="T8" fmla="*/ 29299355 w 357"/>
                <a:gd name="T9" fmla="*/ 40516294 h 240"/>
                <a:gd name="T10" fmla="*/ 25964719 w 357"/>
                <a:gd name="T11" fmla="*/ 18437623 h 240"/>
                <a:gd name="T12" fmla="*/ 59834674 w 357"/>
                <a:gd name="T13" fmla="*/ 30559460 h 240"/>
                <a:gd name="T14" fmla="*/ 53431305 w 357"/>
                <a:gd name="T15" fmla="*/ 18568546 h 240"/>
                <a:gd name="T16" fmla="*/ 35342081 w 357"/>
                <a:gd name="T17" fmla="*/ 2198779 h 240"/>
                <a:gd name="T18" fmla="*/ 38370602 w 357"/>
                <a:gd name="T19" fmla="*/ 0 h 240"/>
                <a:gd name="T20" fmla="*/ 4544382 w 357"/>
                <a:gd name="T21" fmla="*/ 0 h 240"/>
                <a:gd name="T22" fmla="*/ 1195674 w 357"/>
                <a:gd name="T23" fmla="*/ 10789306 h 240"/>
                <a:gd name="T24" fmla="*/ 839961 w 357"/>
                <a:gd name="T25" fmla="*/ 12002395 h 240"/>
                <a:gd name="T26" fmla="*/ 839961 w 357"/>
                <a:gd name="T27" fmla="*/ 12002395 h 2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Freeform 36">
              <a:extLst>
                <a:ext uri="{FF2B5EF4-FFF2-40B4-BE49-F238E27FC236}">
                  <a16:creationId xmlns:a16="http://schemas.microsoft.com/office/drawing/2014/main" id="{F9DADD37-B5F3-EC4A-AD75-044E46EE4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5200914 w 328"/>
                <a:gd name="T1" fmla="*/ 5650781 h 222"/>
                <a:gd name="T2" fmla="*/ 7289685 w 328"/>
                <a:gd name="T3" fmla="*/ 27455244 h 222"/>
                <a:gd name="T4" fmla="*/ 9929182 w 328"/>
                <a:gd name="T5" fmla="*/ 17498933 h 222"/>
                <a:gd name="T6" fmla="*/ 26194556 w 328"/>
                <a:gd name="T7" fmla="*/ 36994365 h 222"/>
                <a:gd name="T8" fmla="*/ 22951686 w 328"/>
                <a:gd name="T9" fmla="*/ 14950001 h 222"/>
                <a:gd name="T10" fmla="*/ 55433104 w 328"/>
                <a:gd name="T11" fmla="*/ 26200073 h 222"/>
                <a:gd name="T12" fmla="*/ 30126721 w 328"/>
                <a:gd name="T13" fmla="*/ 3167875 h 222"/>
                <a:gd name="T14" fmla="*/ 32968420 w 328"/>
                <a:gd name="T15" fmla="*/ 0 h 222"/>
                <a:gd name="T16" fmla="*/ 7289685 w 328"/>
                <a:gd name="T17" fmla="*/ 0 h 222"/>
                <a:gd name="T18" fmla="*/ 5200914 w 328"/>
                <a:gd name="T19" fmla="*/ 5030022 h 222"/>
                <a:gd name="T20" fmla="*/ 5200914 w 328"/>
                <a:gd name="T21" fmla="*/ 5650781 h 222"/>
                <a:gd name="T22" fmla="*/ 5200914 w 328"/>
                <a:gd name="T23" fmla="*/ 5650781 h 2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Freeform 37">
              <a:extLst>
                <a:ext uri="{FF2B5EF4-FFF2-40B4-BE49-F238E27FC236}">
                  <a16:creationId xmlns:a16="http://schemas.microsoft.com/office/drawing/2014/main" id="{C041E238-B687-7247-89B5-38D488911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1158"/>
              <a:ext cx="496" cy="226"/>
            </a:xfrm>
            <a:custGeom>
              <a:avLst/>
              <a:gdLst>
                <a:gd name="T0" fmla="*/ 0 w 211"/>
                <a:gd name="T1" fmla="*/ 4075881 h 95"/>
                <a:gd name="T2" fmla="*/ 33196692 w 211"/>
                <a:gd name="T3" fmla="*/ 17678051 h 95"/>
                <a:gd name="T4" fmla="*/ 0 w 211"/>
                <a:gd name="T5" fmla="*/ 4075881 h 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9" name="Freeform 38">
              <a:extLst>
                <a:ext uri="{FF2B5EF4-FFF2-40B4-BE49-F238E27FC236}">
                  <a16:creationId xmlns:a16="http://schemas.microsoft.com/office/drawing/2014/main" id="{9A040BF2-36F1-1D44-A0CF-52B176C6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1136"/>
              <a:ext cx="71" cy="57"/>
            </a:xfrm>
            <a:custGeom>
              <a:avLst/>
              <a:gdLst>
                <a:gd name="T0" fmla="*/ 0 w 30"/>
                <a:gd name="T1" fmla="*/ 4351850 h 24"/>
                <a:gd name="T2" fmla="*/ 5191631 w 30"/>
                <a:gd name="T3" fmla="*/ 0 h 24"/>
                <a:gd name="T4" fmla="*/ 3799054 w 30"/>
                <a:gd name="T5" fmla="*/ 0 h 24"/>
                <a:gd name="T6" fmla="*/ 0 w 30"/>
                <a:gd name="T7" fmla="*/ 435185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0" name="Freeform 39">
              <a:extLst>
                <a:ext uri="{FF2B5EF4-FFF2-40B4-BE49-F238E27FC236}">
                  <a16:creationId xmlns:a16="http://schemas.microsoft.com/office/drawing/2014/main" id="{8D8E7A49-804E-364C-9611-2451CD792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82935 w 4"/>
                <a:gd name="T1" fmla="*/ 1697572 h 12"/>
                <a:gd name="T2" fmla="*/ 335797 w 4"/>
                <a:gd name="T3" fmla="*/ 0 h 12"/>
                <a:gd name="T4" fmla="*/ 82935 w 4"/>
                <a:gd name="T5" fmla="*/ 0 h 12"/>
                <a:gd name="T6" fmla="*/ 82935 w 4"/>
                <a:gd name="T7" fmla="*/ 1697572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1" name="Freeform 40">
              <a:extLst>
                <a:ext uri="{FF2B5EF4-FFF2-40B4-BE49-F238E27FC236}">
                  <a16:creationId xmlns:a16="http://schemas.microsoft.com/office/drawing/2014/main" id="{CDED5168-1EFC-4D4F-9A60-24ECA07D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453447 w 23"/>
                <a:gd name="T1" fmla="*/ 14769397 h 89"/>
                <a:gd name="T2" fmla="*/ 3561197 w 23"/>
                <a:gd name="T3" fmla="*/ 0 h 89"/>
                <a:gd name="T4" fmla="*/ 453447 w 23"/>
                <a:gd name="T5" fmla="*/ 14769397 h 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2" name="Freeform 41">
              <a:extLst>
                <a:ext uri="{FF2B5EF4-FFF2-40B4-BE49-F238E27FC236}">
                  <a16:creationId xmlns:a16="http://schemas.microsoft.com/office/drawing/2014/main" id="{125ACBEE-DB50-3E49-AD5F-BDAE16018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2629849 w 59"/>
                <a:gd name="T1" fmla="*/ 0 h 144"/>
                <a:gd name="T2" fmla="*/ 9556252 w 59"/>
                <a:gd name="T3" fmla="*/ 24107936 h 144"/>
                <a:gd name="T4" fmla="*/ 2629849 w 59"/>
                <a:gd name="T5" fmla="*/ 0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3" name="Group 28">
            <a:extLst>
              <a:ext uri="{FF2B5EF4-FFF2-40B4-BE49-F238E27FC236}">
                <a16:creationId xmlns:a16="http://schemas.microsoft.com/office/drawing/2014/main" id="{45CE0114-FA20-AC41-B7BD-45F795F2D1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006975"/>
            <a:ext cx="687388" cy="1147763"/>
            <a:chOff x="1901" y="2020"/>
            <a:chExt cx="1059" cy="1767"/>
          </a:xfrm>
        </p:grpSpPr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28DA26E8-6908-4E43-82C5-41CD14E71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61887390 w 448"/>
                <a:gd name="T1" fmla="*/ 91793085 h 694"/>
                <a:gd name="T2" fmla="*/ 42004807 w 448"/>
                <a:gd name="T3" fmla="*/ 92797722 h 694"/>
                <a:gd name="T4" fmla="*/ 74474801 w 448"/>
                <a:gd name="T5" fmla="*/ 45209975 h 694"/>
                <a:gd name="T6" fmla="*/ 39633879 w 448"/>
                <a:gd name="T7" fmla="*/ 60779371 h 694"/>
                <a:gd name="T8" fmla="*/ 27918181 w 448"/>
                <a:gd name="T9" fmla="*/ 0 h 694"/>
                <a:gd name="T10" fmla="*/ 7855430 w 448"/>
                <a:gd name="T11" fmla="*/ 54886740 h 694"/>
                <a:gd name="T12" fmla="*/ 0 w 448"/>
                <a:gd name="T13" fmla="*/ 46735857 h 694"/>
                <a:gd name="T14" fmla="*/ 0 w 448"/>
                <a:gd name="T15" fmla="*/ 101470045 h 694"/>
                <a:gd name="T16" fmla="*/ 13236592 w 448"/>
                <a:gd name="T17" fmla="*/ 103983968 h 694"/>
                <a:gd name="T18" fmla="*/ 61887390 w 448"/>
                <a:gd name="T19" fmla="*/ 91793085 h 6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D6E49E59-17F0-9D49-82F2-B868A3817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135"/>
              <a:ext cx="951" cy="1366"/>
            </a:xfrm>
            <a:custGeom>
              <a:avLst/>
              <a:gdLst>
                <a:gd name="T0" fmla="*/ 5131351 w 403"/>
                <a:gd name="T1" fmla="*/ 90047486 h 578"/>
                <a:gd name="T2" fmla="*/ 48842532 w 403"/>
                <a:gd name="T3" fmla="*/ 88520116 h 578"/>
                <a:gd name="T4" fmla="*/ 27106091 w 403"/>
                <a:gd name="T5" fmla="*/ 85307026 h 578"/>
                <a:gd name="T6" fmla="*/ 66910326 w 403"/>
                <a:gd name="T7" fmla="*/ 45933045 h 578"/>
                <a:gd name="T8" fmla="*/ 32718169 w 403"/>
                <a:gd name="T9" fmla="*/ 58833143 h 578"/>
                <a:gd name="T10" fmla="*/ 28417817 w 403"/>
                <a:gd name="T11" fmla="*/ 0 h 578"/>
                <a:gd name="T12" fmla="*/ 9998090 w 403"/>
                <a:gd name="T13" fmla="*/ 55249978 h 578"/>
                <a:gd name="T14" fmla="*/ 0 w 403"/>
                <a:gd name="T15" fmla="*/ 45933045 h 578"/>
                <a:gd name="T16" fmla="*/ 0 w 403"/>
                <a:gd name="T17" fmla="*/ 87466372 h 578"/>
                <a:gd name="T18" fmla="*/ 4032141 w 403"/>
                <a:gd name="T19" fmla="*/ 89313544 h 578"/>
                <a:gd name="T20" fmla="*/ 5131351 w 403"/>
                <a:gd name="T21" fmla="*/ 90047486 h 578"/>
                <a:gd name="T22" fmla="*/ 5131351 w 403"/>
                <a:gd name="T23" fmla="*/ 90047486 h 5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FB91261B-832D-8D4B-BDF5-086AD2045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2494"/>
              <a:ext cx="313" cy="853"/>
            </a:xfrm>
            <a:custGeom>
              <a:avLst/>
              <a:gdLst>
                <a:gd name="T0" fmla="*/ 0 w 133"/>
                <a:gd name="T1" fmla="*/ 61071586 h 361"/>
                <a:gd name="T2" fmla="*/ 19979898 w 133"/>
                <a:gd name="T3" fmla="*/ 0 h 361"/>
                <a:gd name="T4" fmla="*/ 0 w 133"/>
                <a:gd name="T5" fmla="*/ 61071586 h 3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853B79B5-03BF-0E44-88B7-D0361D959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" y="2949"/>
              <a:ext cx="543" cy="291"/>
            </a:xfrm>
            <a:custGeom>
              <a:avLst/>
              <a:gdLst>
                <a:gd name="T0" fmla="*/ 0 w 229"/>
                <a:gd name="T1" fmla="*/ 18052322 h 123"/>
                <a:gd name="T2" fmla="*/ 40691384 w 229"/>
                <a:gd name="T3" fmla="*/ 0 h 123"/>
                <a:gd name="T4" fmla="*/ 0 w 229"/>
                <a:gd name="T5" fmla="*/ 18052322 h 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33">
              <a:extLst>
                <a:ext uri="{FF2B5EF4-FFF2-40B4-BE49-F238E27FC236}">
                  <a16:creationId xmlns:a16="http://schemas.microsoft.com/office/drawing/2014/main" id="{8AEE9ED4-EE9A-1C4F-A1A8-35C719CC3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" y="3342"/>
              <a:ext cx="357" cy="86"/>
            </a:xfrm>
            <a:custGeom>
              <a:avLst/>
              <a:gdLst>
                <a:gd name="T0" fmla="*/ 0 w 152"/>
                <a:gd name="T1" fmla="*/ 0 h 37"/>
                <a:gd name="T2" fmla="*/ 23609359 w 152"/>
                <a:gd name="T3" fmla="*/ 4152061 h 37"/>
                <a:gd name="T4" fmla="*/ 0 w 152"/>
                <a:gd name="T5" fmla="*/ 0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34">
              <a:extLst>
                <a:ext uri="{FF2B5EF4-FFF2-40B4-BE49-F238E27FC236}">
                  <a16:creationId xmlns:a16="http://schemas.microsoft.com/office/drawing/2014/main" id="{4D5E822A-7EB9-7649-A5E0-B060E6376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10190080 w 61"/>
                <a:gd name="T1" fmla="*/ 9768920 h 58"/>
                <a:gd name="T2" fmla="*/ 0 w 61"/>
                <a:gd name="T3" fmla="*/ 0 h 58"/>
                <a:gd name="T4" fmla="*/ 0 w 61"/>
                <a:gd name="T5" fmla="*/ 1989346 h 58"/>
                <a:gd name="T6" fmla="*/ 10190080 w 61"/>
                <a:gd name="T7" fmla="*/ 9768920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3" name="Freeform 35">
              <a:extLst>
                <a:ext uri="{FF2B5EF4-FFF2-40B4-BE49-F238E27FC236}">
                  <a16:creationId xmlns:a16="http://schemas.microsoft.com/office/drawing/2014/main" id="{597F5966-1EE7-394F-B38B-E4656B9E8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3279"/>
              <a:ext cx="113" cy="42"/>
            </a:xfrm>
            <a:custGeom>
              <a:avLst/>
              <a:gdLst>
                <a:gd name="T0" fmla="*/ 7706579 w 48"/>
                <a:gd name="T1" fmla="*/ 4712528 h 17"/>
                <a:gd name="T2" fmla="*/ 0 w 48"/>
                <a:gd name="T3" fmla="*/ 0 h 17"/>
                <a:gd name="T4" fmla="*/ 0 w 48"/>
                <a:gd name="T5" fmla="*/ 1907452 h 17"/>
                <a:gd name="T6" fmla="*/ 7706579 w 48"/>
                <a:gd name="T7" fmla="*/ 4712528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4" name="Freeform 36">
              <a:extLst>
                <a:ext uri="{FF2B5EF4-FFF2-40B4-BE49-F238E27FC236}">
                  <a16:creationId xmlns:a16="http://schemas.microsoft.com/office/drawing/2014/main" id="{AFD6D852-45CC-E144-95F8-51442E699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3455"/>
              <a:ext cx="196" cy="332"/>
            </a:xfrm>
            <a:custGeom>
              <a:avLst/>
              <a:gdLst>
                <a:gd name="T0" fmla="*/ 7042436 w 83"/>
                <a:gd name="T1" fmla="*/ 11299210 h 141"/>
                <a:gd name="T2" fmla="*/ 11066167 w 83"/>
                <a:gd name="T3" fmla="*/ 0 h 141"/>
                <a:gd name="T4" fmla="*/ 9232030 w 83"/>
                <a:gd name="T5" fmla="*/ 344727 h 141"/>
                <a:gd name="T6" fmla="*/ 11066167 w 83"/>
                <a:gd name="T7" fmla="*/ 22363047 h 141"/>
                <a:gd name="T8" fmla="*/ 13917868 w 83"/>
                <a:gd name="T9" fmla="*/ 21608246 h 141"/>
                <a:gd name="T10" fmla="*/ 7042436 w 83"/>
                <a:gd name="T11" fmla="*/ 11299210 h 1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4" name="Group 52">
            <a:extLst>
              <a:ext uri="{FF2B5EF4-FFF2-40B4-BE49-F238E27FC236}">
                <a16:creationId xmlns:a16="http://schemas.microsoft.com/office/drawing/2014/main" id="{602EEDE6-36F5-674D-ABA1-F821070E9C47}"/>
              </a:ext>
            </a:extLst>
          </p:cNvPr>
          <p:cNvGrpSpPr>
            <a:grpSpLocks noChangeAspect="1"/>
          </p:cNvGrpSpPr>
          <p:nvPr/>
        </p:nvGrpSpPr>
        <p:grpSpPr bwMode="auto">
          <a:xfrm rot="-1651836">
            <a:off x="11142663" y="104775"/>
            <a:ext cx="676275" cy="773113"/>
            <a:chOff x="4634" y="754"/>
            <a:chExt cx="1164" cy="1332"/>
          </a:xfrm>
        </p:grpSpPr>
        <p:sp>
          <p:nvSpPr>
            <p:cNvPr id="1049" name="Freeform 53">
              <a:extLst>
                <a:ext uri="{FF2B5EF4-FFF2-40B4-BE49-F238E27FC236}">
                  <a16:creationId xmlns:a16="http://schemas.microsoft.com/office/drawing/2014/main" id="{D57F3E62-801D-A444-A943-3CDA726A2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" y="737"/>
              <a:ext cx="1164" cy="1236"/>
            </a:xfrm>
            <a:custGeom>
              <a:avLst/>
              <a:gdLst>
                <a:gd name="T0" fmla="*/ 35982524 w 493"/>
                <a:gd name="T1" fmla="*/ 78974442 h 523"/>
                <a:gd name="T2" fmla="*/ 5044096 w 493"/>
                <a:gd name="T3" fmla="*/ 55944463 h 523"/>
                <a:gd name="T4" fmla="*/ 19052437 w 493"/>
                <a:gd name="T5" fmla="*/ 62563153 h 523"/>
                <a:gd name="T6" fmla="*/ 9694942 w 493"/>
                <a:gd name="T7" fmla="*/ 18787479 h 523"/>
                <a:gd name="T8" fmla="*/ 29985452 w 493"/>
                <a:gd name="T9" fmla="*/ 40162662 h 523"/>
                <a:gd name="T10" fmla="*/ 55912766 w 493"/>
                <a:gd name="T11" fmla="*/ 0 h 523"/>
                <a:gd name="T12" fmla="*/ 53840650 w 493"/>
                <a:gd name="T13" fmla="*/ 45258241 h 523"/>
                <a:gd name="T14" fmla="*/ 82469020 w 493"/>
                <a:gd name="T15" fmla="*/ 31723379 h 523"/>
                <a:gd name="T16" fmla="*/ 66743566 w 493"/>
                <a:gd name="T17" fmla="*/ 62715035 h 523"/>
                <a:gd name="T18" fmla="*/ 77940779 w 493"/>
                <a:gd name="T19" fmla="*/ 60182887 h 523"/>
                <a:gd name="T20" fmla="*/ 35982524 w 493"/>
                <a:gd name="T21" fmla="*/ 78974442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0" name="Freeform 54">
              <a:extLst>
                <a:ext uri="{FF2B5EF4-FFF2-40B4-BE49-F238E27FC236}">
                  <a16:creationId xmlns:a16="http://schemas.microsoft.com/office/drawing/2014/main" id="{C3D728CF-65E8-7F41-B57C-2E48E1F39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811"/>
              <a:ext cx="984" cy="1004"/>
            </a:xfrm>
            <a:custGeom>
              <a:avLst/>
              <a:gdLst>
                <a:gd name="T0" fmla="*/ 35798572 w 418"/>
                <a:gd name="T1" fmla="*/ 73526754 h 424"/>
                <a:gd name="T2" fmla="*/ 61773929 w 418"/>
                <a:gd name="T3" fmla="*/ 62398252 h 424"/>
                <a:gd name="T4" fmla="*/ 48828173 w 418"/>
                <a:gd name="T5" fmla="*/ 62676739 h 424"/>
                <a:gd name="T6" fmla="*/ 66964602 w 418"/>
                <a:gd name="T7" fmla="*/ 34145926 h 424"/>
                <a:gd name="T8" fmla="*/ 40896015 w 418"/>
                <a:gd name="T9" fmla="*/ 46730875 h 424"/>
                <a:gd name="T10" fmla="*/ 43648703 w 418"/>
                <a:gd name="T11" fmla="*/ 0 h 424"/>
                <a:gd name="T12" fmla="*/ 24065582 w 418"/>
                <a:gd name="T13" fmla="*/ 42164081 h 424"/>
                <a:gd name="T14" fmla="*/ 4024965 w 418"/>
                <a:gd name="T15" fmla="*/ 21942112 h 424"/>
                <a:gd name="T16" fmla="*/ 20853380 w 418"/>
                <a:gd name="T17" fmla="*/ 63584106 h 424"/>
                <a:gd name="T18" fmla="*/ 4834990 w 418"/>
                <a:gd name="T19" fmla="*/ 59067274 h 424"/>
                <a:gd name="T20" fmla="*/ 34844189 w 418"/>
                <a:gd name="T21" fmla="*/ 73870628 h 424"/>
                <a:gd name="T22" fmla="*/ 35798572 w 418"/>
                <a:gd name="T23" fmla="*/ 73526754 h 424"/>
                <a:gd name="T24" fmla="*/ 35798572 w 418"/>
                <a:gd name="T25" fmla="*/ 73526754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55">
              <a:extLst>
                <a:ext uri="{FF2B5EF4-FFF2-40B4-BE49-F238E27FC236}">
                  <a16:creationId xmlns:a16="http://schemas.microsoft.com/office/drawing/2014/main" id="{271440D3-73A2-DC41-AD94-D4FFD8016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" y="1087"/>
              <a:ext cx="164" cy="697"/>
            </a:xfrm>
            <a:custGeom>
              <a:avLst/>
              <a:gdLst>
                <a:gd name="T0" fmla="*/ 9724596 w 69"/>
                <a:gd name="T1" fmla="*/ 49837612 h 295"/>
                <a:gd name="T2" fmla="*/ 12674999 w 69"/>
                <a:gd name="T3" fmla="*/ 0 h 295"/>
                <a:gd name="T4" fmla="*/ 9724596 w 69"/>
                <a:gd name="T5" fmla="*/ 49837612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56">
              <a:extLst>
                <a:ext uri="{FF2B5EF4-FFF2-40B4-BE49-F238E27FC236}">
                  <a16:creationId xmlns:a16="http://schemas.microsoft.com/office/drawing/2014/main" id="{265B8F8F-B58D-C74F-B8C9-3E0550BD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" y="1292"/>
              <a:ext cx="317" cy="339"/>
            </a:xfrm>
            <a:custGeom>
              <a:avLst/>
              <a:gdLst>
                <a:gd name="T0" fmla="*/ 23040826 w 134"/>
                <a:gd name="T1" fmla="*/ 25328309 h 143"/>
                <a:gd name="T2" fmla="*/ 0 w 134"/>
                <a:gd name="T3" fmla="*/ 0 h 143"/>
                <a:gd name="T4" fmla="*/ 23040826 w 134"/>
                <a:gd name="T5" fmla="*/ 25328309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57">
              <a:extLst>
                <a:ext uri="{FF2B5EF4-FFF2-40B4-BE49-F238E27FC236}">
                  <a16:creationId xmlns:a16="http://schemas.microsoft.com/office/drawing/2014/main" id="{81532B32-9328-0647-8D31-CBD97D0A0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" y="1687"/>
              <a:ext cx="276" cy="93"/>
            </a:xfrm>
            <a:custGeom>
              <a:avLst/>
              <a:gdLst>
                <a:gd name="T0" fmla="*/ 19334090 w 117"/>
                <a:gd name="T1" fmla="*/ 2972099 h 40"/>
                <a:gd name="T2" fmla="*/ 0 w 117"/>
                <a:gd name="T3" fmla="*/ 0 h 40"/>
                <a:gd name="T4" fmla="*/ 19334090 w 117"/>
                <a:gd name="T5" fmla="*/ 2972099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58">
              <a:extLst>
                <a:ext uri="{FF2B5EF4-FFF2-40B4-BE49-F238E27FC236}">
                  <a16:creationId xmlns:a16="http://schemas.microsoft.com/office/drawing/2014/main" id="{DEA0240F-2940-8449-8A73-571CBA6A0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" y="1391"/>
              <a:ext cx="388" cy="260"/>
            </a:xfrm>
            <a:custGeom>
              <a:avLst/>
              <a:gdLst>
                <a:gd name="T0" fmla="*/ 0 w 164"/>
                <a:gd name="T1" fmla="*/ 17820031 h 110"/>
                <a:gd name="T2" fmla="*/ 28232569 w 164"/>
                <a:gd name="T3" fmla="*/ 0 h 110"/>
                <a:gd name="T4" fmla="*/ 0 w 164"/>
                <a:gd name="T5" fmla="*/ 17820031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59">
              <a:extLst>
                <a:ext uri="{FF2B5EF4-FFF2-40B4-BE49-F238E27FC236}">
                  <a16:creationId xmlns:a16="http://schemas.microsoft.com/office/drawing/2014/main" id="{3D20B837-0196-7A4E-9912-9351AEC0E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4" y="1678"/>
              <a:ext cx="372" cy="120"/>
            </a:xfrm>
            <a:custGeom>
              <a:avLst/>
              <a:gdLst>
                <a:gd name="T0" fmla="*/ 0 w 158"/>
                <a:gd name="T1" fmla="*/ 5447791 h 50"/>
                <a:gd name="T2" fmla="*/ 25412617 w 158"/>
                <a:gd name="T3" fmla="*/ 0 h 50"/>
                <a:gd name="T4" fmla="*/ 0 w 158"/>
                <a:gd name="T5" fmla="*/ 5447791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6" name="Freeform 60">
              <a:extLst>
                <a:ext uri="{FF2B5EF4-FFF2-40B4-BE49-F238E27FC236}">
                  <a16:creationId xmlns:a16="http://schemas.microsoft.com/office/drawing/2014/main" id="{E1A7440E-C1E9-C84D-A423-B29A54D4D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1839"/>
              <a:ext cx="189" cy="238"/>
            </a:xfrm>
            <a:custGeom>
              <a:avLst/>
              <a:gdLst>
                <a:gd name="T0" fmla="*/ 11844010 w 79"/>
                <a:gd name="T1" fmla="*/ 972671 h 101"/>
                <a:gd name="T2" fmla="*/ 2174258 w 79"/>
                <a:gd name="T3" fmla="*/ 16443302 h 101"/>
                <a:gd name="T4" fmla="*/ 0 w 79"/>
                <a:gd name="T5" fmla="*/ 14976367 h 101"/>
                <a:gd name="T6" fmla="*/ 9846323 w 79"/>
                <a:gd name="T7" fmla="*/ 9465262 h 101"/>
                <a:gd name="T8" fmla="*/ 10447439 w 79"/>
                <a:gd name="T9" fmla="*/ 0 h 101"/>
                <a:gd name="T10" fmla="*/ 11844010 w 79"/>
                <a:gd name="T11" fmla="*/ 972671 h 101"/>
                <a:gd name="T12" fmla="*/ 11844010 w 79"/>
                <a:gd name="T13" fmla="*/ 972671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5" name="Group 64">
            <a:extLst>
              <a:ext uri="{FF2B5EF4-FFF2-40B4-BE49-F238E27FC236}">
                <a16:creationId xmlns:a16="http://schemas.microsoft.com/office/drawing/2014/main" id="{A3CF2CB9-3661-844C-90CC-E844349C1C96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10782300" y="2959100"/>
            <a:ext cx="1028700" cy="1139825"/>
            <a:chOff x="2052" y="995"/>
            <a:chExt cx="768" cy="852"/>
          </a:xfrm>
        </p:grpSpPr>
        <p:sp>
          <p:nvSpPr>
            <p:cNvPr id="1041" name="Freeform 65">
              <a:extLst>
                <a:ext uri="{FF2B5EF4-FFF2-40B4-BE49-F238E27FC236}">
                  <a16:creationId xmlns:a16="http://schemas.microsoft.com/office/drawing/2014/main" id="{1865334E-0CA4-CA49-B80A-2597649F4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5473191 w 64"/>
                <a:gd name="T1" fmla="*/ 624197 h 98"/>
                <a:gd name="T2" fmla="*/ 1966631 w 64"/>
                <a:gd name="T3" fmla="*/ 15890155 h 98"/>
                <a:gd name="T4" fmla="*/ 0 w 64"/>
                <a:gd name="T5" fmla="*/ 15063760 h 98"/>
                <a:gd name="T6" fmla="*/ 5826753 w 64"/>
                <a:gd name="T7" fmla="*/ 8322506 h 98"/>
                <a:gd name="T8" fmla="*/ 3987636 w 64"/>
                <a:gd name="T9" fmla="*/ 0 h 98"/>
                <a:gd name="T10" fmla="*/ 5473191 w 64"/>
                <a:gd name="T11" fmla="*/ 624197 h 98"/>
                <a:gd name="T12" fmla="*/ 5473191 w 64"/>
                <a:gd name="T13" fmla="*/ 624197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Freeform 66">
              <a:extLst>
                <a:ext uri="{FF2B5EF4-FFF2-40B4-BE49-F238E27FC236}">
                  <a16:creationId xmlns:a16="http://schemas.microsoft.com/office/drawing/2014/main" id="{B47E97E0-3724-CF45-9AE8-03DD20519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27446682 w 325"/>
                <a:gd name="T1" fmla="*/ 49806377 h 309"/>
                <a:gd name="T2" fmla="*/ 49295321 w 325"/>
                <a:gd name="T3" fmla="*/ 36902714 h 309"/>
                <a:gd name="T4" fmla="*/ 51453084 w 325"/>
                <a:gd name="T5" fmla="*/ 25180733 h 309"/>
                <a:gd name="T6" fmla="*/ 42112552 w 325"/>
                <a:gd name="T7" fmla="*/ 34214556 h 309"/>
                <a:gd name="T8" fmla="*/ 45355497 w 325"/>
                <a:gd name="T9" fmla="*/ 9605049 h 309"/>
                <a:gd name="T10" fmla="*/ 41109027 w 325"/>
                <a:gd name="T11" fmla="*/ 4487892 h 309"/>
                <a:gd name="T12" fmla="*/ 33388417 w 325"/>
                <a:gd name="T13" fmla="*/ 19861787 h 309"/>
                <a:gd name="T14" fmla="*/ 18281066 w 325"/>
                <a:gd name="T15" fmla="*/ 4990661 h 309"/>
                <a:gd name="T16" fmla="*/ 7097958 w 325"/>
                <a:gd name="T17" fmla="*/ 0 h 309"/>
                <a:gd name="T18" fmla="*/ 19617901 w 325"/>
                <a:gd name="T19" fmla="*/ 28630727 h 309"/>
                <a:gd name="T20" fmla="*/ 0 w 325"/>
                <a:gd name="T21" fmla="*/ 26794893 h 309"/>
                <a:gd name="T22" fmla="*/ 14769987 w 325"/>
                <a:gd name="T23" fmla="*/ 42520194 h 309"/>
                <a:gd name="T24" fmla="*/ 7823380 w 325"/>
                <a:gd name="T25" fmla="*/ 43199544 h 309"/>
                <a:gd name="T26" fmla="*/ 15925007 w 325"/>
                <a:gd name="T27" fmla="*/ 49651888 h 309"/>
                <a:gd name="T28" fmla="*/ 26585079 w 325"/>
                <a:gd name="T29" fmla="*/ 50159541 h 309"/>
                <a:gd name="T30" fmla="*/ 27446682 w 325"/>
                <a:gd name="T31" fmla="*/ 49806377 h 309"/>
                <a:gd name="T32" fmla="*/ 27446682 w 325"/>
                <a:gd name="T33" fmla="*/ 49806377 h 3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Freeform 67">
              <a:extLst>
                <a:ext uri="{FF2B5EF4-FFF2-40B4-BE49-F238E27FC236}">
                  <a16:creationId xmlns:a16="http://schemas.microsoft.com/office/drawing/2014/main" id="{6560E9FD-9538-6444-A744-3CC2EFEFE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" y="1054"/>
              <a:ext cx="649" cy="675"/>
            </a:xfrm>
            <a:custGeom>
              <a:avLst/>
              <a:gdLst>
                <a:gd name="T0" fmla="*/ 28597628 w 275"/>
                <a:gd name="T1" fmla="*/ 40218109 h 287"/>
                <a:gd name="T2" fmla="*/ 9170514 w 275"/>
                <a:gd name="T3" fmla="*/ 39478473 h 287"/>
                <a:gd name="T4" fmla="*/ 17974086 w 275"/>
                <a:gd name="T5" fmla="*/ 36784694 h 287"/>
                <a:gd name="T6" fmla="*/ 0 w 275"/>
                <a:gd name="T7" fmla="*/ 24722472 h 287"/>
                <a:gd name="T8" fmla="*/ 19428013 w 275"/>
                <a:gd name="T9" fmla="*/ 26017428 h 287"/>
                <a:gd name="T10" fmla="*/ 8184154 w 275"/>
                <a:gd name="T11" fmla="*/ 0 h 287"/>
                <a:gd name="T12" fmla="*/ 29584040 w 275"/>
                <a:gd name="T13" fmla="*/ 19792559 h 287"/>
                <a:gd name="T14" fmla="*/ 38587855 w 275"/>
                <a:gd name="T15" fmla="*/ 3983502 h 287"/>
                <a:gd name="T16" fmla="*/ 36215161 w 275"/>
                <a:gd name="T17" fmla="*/ 31191941 h 287"/>
                <a:gd name="T18" fmla="*/ 45736793 w 275"/>
                <a:gd name="T19" fmla="*/ 25323648 h 287"/>
                <a:gd name="T20" fmla="*/ 29220328 w 275"/>
                <a:gd name="T21" fmla="*/ 40218109 h 287"/>
                <a:gd name="T22" fmla="*/ 28597628 w 275"/>
                <a:gd name="T23" fmla="*/ 40218109 h 287"/>
                <a:gd name="T24" fmla="*/ 28597628 w 275"/>
                <a:gd name="T25" fmla="*/ 40218109 h 2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Freeform 68">
              <a:extLst>
                <a:ext uri="{FF2B5EF4-FFF2-40B4-BE49-F238E27FC236}">
                  <a16:creationId xmlns:a16="http://schemas.microsoft.com/office/drawing/2014/main" id="{EE52F981-2C5C-3849-BD66-A691C2C62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1198"/>
              <a:ext cx="212" cy="430"/>
            </a:xfrm>
            <a:custGeom>
              <a:avLst/>
              <a:gdLst>
                <a:gd name="T0" fmla="*/ 12164021 w 90"/>
                <a:gd name="T1" fmla="*/ 30728974 h 182"/>
                <a:gd name="T2" fmla="*/ 0 w 90"/>
                <a:gd name="T3" fmla="*/ 0 h 182"/>
                <a:gd name="T4" fmla="*/ 12164021 w 90"/>
                <a:gd name="T5" fmla="*/ 30728974 h 1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Freeform 69">
              <a:extLst>
                <a:ext uri="{FF2B5EF4-FFF2-40B4-BE49-F238E27FC236}">
                  <a16:creationId xmlns:a16="http://schemas.microsoft.com/office/drawing/2014/main" id="{994D6EF7-8D5F-094C-AD15-26DBD9A55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9959586 h 119"/>
                <a:gd name="T2" fmla="*/ 9182940 w 54"/>
                <a:gd name="T3" fmla="*/ 0 h 119"/>
                <a:gd name="T4" fmla="*/ 0 w 54"/>
                <a:gd name="T5" fmla="*/ 19959586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Freeform 70">
              <a:extLst>
                <a:ext uri="{FF2B5EF4-FFF2-40B4-BE49-F238E27FC236}">
                  <a16:creationId xmlns:a16="http://schemas.microsoft.com/office/drawing/2014/main" id="{ADA4D1AA-82C2-6C4C-B918-A8F9F9C8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1501"/>
              <a:ext cx="162" cy="102"/>
            </a:xfrm>
            <a:custGeom>
              <a:avLst/>
              <a:gdLst>
                <a:gd name="T0" fmla="*/ 0 w 69"/>
                <a:gd name="T1" fmla="*/ 7145157 h 43"/>
                <a:gd name="T2" fmla="*/ 10656548 w 69"/>
                <a:gd name="T3" fmla="*/ 0 h 43"/>
                <a:gd name="T4" fmla="*/ 0 w 69"/>
                <a:gd name="T5" fmla="*/ 7145157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7" name="Freeform 71">
              <a:extLst>
                <a:ext uri="{FF2B5EF4-FFF2-40B4-BE49-F238E27FC236}">
                  <a16:creationId xmlns:a16="http://schemas.microsoft.com/office/drawing/2014/main" id="{E4333181-280F-BB48-A8C7-5CFBDBC68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12472045 w 75"/>
                <a:gd name="T1" fmla="*/ 0 h 25"/>
                <a:gd name="T2" fmla="*/ 0 w 75"/>
                <a:gd name="T3" fmla="*/ 3795260 h 25"/>
                <a:gd name="T4" fmla="*/ 12472045 w 75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8" name="Freeform 72">
              <a:extLst>
                <a:ext uri="{FF2B5EF4-FFF2-40B4-BE49-F238E27FC236}">
                  <a16:creationId xmlns:a16="http://schemas.microsoft.com/office/drawing/2014/main" id="{DF500635-2A7D-7C40-A518-6227C6622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" y="1472"/>
              <a:ext cx="300" cy="112"/>
            </a:xfrm>
            <a:custGeom>
              <a:avLst/>
              <a:gdLst>
                <a:gd name="T0" fmla="*/ 21406072 w 127"/>
                <a:gd name="T1" fmla="*/ 5669202 h 47"/>
                <a:gd name="T2" fmla="*/ 0 w 127"/>
                <a:gd name="T3" fmla="*/ 0 h 47"/>
                <a:gd name="T4" fmla="*/ 21406072 w 127"/>
                <a:gd name="T5" fmla="*/ 5669202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6" name="Title Placeholder 1">
            <a:extLst>
              <a:ext uri="{FF2B5EF4-FFF2-40B4-BE49-F238E27FC236}">
                <a16:creationId xmlns:a16="http://schemas.microsoft.com/office/drawing/2014/main" id="{19ED159D-215F-5140-9B21-99121623A2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79375"/>
            <a:ext cx="9134475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7" name="Text Placeholder 2">
            <a:extLst>
              <a:ext uri="{FF2B5EF4-FFF2-40B4-BE49-F238E27FC236}">
                <a16:creationId xmlns:a16="http://schemas.microsoft.com/office/drawing/2014/main" id="{B10634C8-F88A-9041-BD50-0D3978A014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8763" y="1485900"/>
            <a:ext cx="91344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C2D3F-3257-F54E-8BBF-35CE38CF5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75713" y="6602413"/>
            <a:ext cx="960437" cy="236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393088-201A-8C4A-9C19-C52117BABB57}" type="datetimeFigureOut">
              <a:rPr lang="en-US"/>
              <a:pPr>
                <a:defRPr/>
              </a:pPr>
              <a:t>10/5/22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7B4C1-BDF2-3449-958F-D196C2C49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2413" y="6602413"/>
            <a:ext cx="6978650" cy="236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 cap="none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ECEAE-AADF-B543-9BC7-4A82EAE7D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3475" y="6602413"/>
            <a:ext cx="639763" cy="236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latin typeface="Cambria" panose="02040503050406030204" pitchFamily="18" charset="0"/>
              </a:defRPr>
            </a:lvl1pPr>
          </a:lstStyle>
          <a:p>
            <a:fld id="{B02E27F6-A61A-7D4E-A213-52344565BB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58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>
          <a:solidFill>
            <a:schemeClr val="tx1"/>
          </a:solidFill>
          <a:latin typeface="Cambria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>
          <a:solidFill>
            <a:schemeClr val="tx1"/>
          </a:solidFill>
          <a:latin typeface="Cambria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>
          <a:solidFill>
            <a:schemeClr val="tx1"/>
          </a:solidFill>
          <a:latin typeface="Cambria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>
          <a:solidFill>
            <a:schemeClr val="tx1"/>
          </a:solidFill>
          <a:latin typeface="Cambria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itchFamily="34" charset="0"/>
        <a:defRPr sz="3400">
          <a:solidFill>
            <a:schemeClr val="tx1"/>
          </a:solidFill>
          <a:latin typeface="Cambria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itchFamily="34" charset="0"/>
        <a:defRPr sz="3400">
          <a:solidFill>
            <a:schemeClr val="tx1"/>
          </a:solidFill>
          <a:latin typeface="Cambria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itchFamily="34" charset="0"/>
        <a:defRPr sz="3400">
          <a:solidFill>
            <a:schemeClr val="tx1"/>
          </a:solidFill>
          <a:latin typeface="Cambria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itchFamily="34" charset="0"/>
        <a:defRPr sz="3400">
          <a:solidFill>
            <a:schemeClr val="tx1"/>
          </a:solidFill>
          <a:latin typeface="Cambria" pitchFamily="18" charset="0"/>
        </a:defRPr>
      </a:lvl9pPr>
    </p:titleStyle>
    <p:bodyStyle>
      <a:lvl1pPr marL="273050" indent="-228600" algn="l" rtl="0" eaLnBrk="0" fontAlgn="base" hangingPunct="0">
        <a:spcBef>
          <a:spcPts val="18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indent="-228600" algn="l" rtl="0" eaLnBrk="0" fontAlgn="base" hangingPunct="0">
        <a:spcBef>
          <a:spcPts val="10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8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3488" indent="-228600" algn="l" rtl="0" eaLnBrk="0" fontAlgn="base" hangingPunct="0">
        <a:spcBef>
          <a:spcPts val="8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0" fontAlgn="base" hangingPunct="0">
        <a:spcBef>
          <a:spcPts val="8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5">
            <a:extLst>
              <a:ext uri="{FF2B5EF4-FFF2-40B4-BE49-F238E27FC236}">
                <a16:creationId xmlns:a16="http://schemas.microsoft.com/office/drawing/2014/main" id="{ED887DD9-27EB-C441-8175-BFC1790E3382}"/>
              </a:ext>
            </a:extLst>
          </p:cNvPr>
          <p:cNvGrpSpPr>
            <a:grpSpLocks/>
          </p:cNvGrpSpPr>
          <p:nvPr/>
        </p:nvGrpSpPr>
        <p:grpSpPr bwMode="auto">
          <a:xfrm>
            <a:off x="7938" y="0"/>
            <a:ext cx="12188825" cy="6858000"/>
            <a:chOff x="7148" y="-54"/>
            <a:chExt cx="12188952" cy="68580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D38356-2841-9A44-8141-A208B01344C2}"/>
                </a:ext>
              </a:extLst>
            </p:cNvPr>
            <p:cNvSpPr/>
            <p:nvPr/>
          </p:nvSpPr>
          <p:spPr>
            <a:xfrm>
              <a:off x="7148" y="-54"/>
              <a:ext cx="12188952" cy="68580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121D32-637A-D54D-AAA0-C3CA67269832}"/>
                </a:ext>
              </a:extLst>
            </p:cNvPr>
            <p:cNvSpPr/>
            <p:nvPr/>
          </p:nvSpPr>
          <p:spPr bwMode="invGray">
            <a:xfrm>
              <a:off x="1474013" y="-54"/>
              <a:ext cx="95251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2">
              <a:extLst>
                <a:ext uri="{FF2B5EF4-FFF2-40B4-BE49-F238E27FC236}">
                  <a16:creationId xmlns:a16="http://schemas.microsoft.com/office/drawing/2014/main" id="{71E28CA0-B698-6A49-917E-8CF64859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" y="0"/>
              <a:ext cx="14954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4">
            <a:extLst>
              <a:ext uri="{FF2B5EF4-FFF2-40B4-BE49-F238E27FC236}">
                <a16:creationId xmlns:a16="http://schemas.microsoft.com/office/drawing/2014/main" id="{6CC17899-AFBE-4D40-B1A3-40C2DF9518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14525" y="274638"/>
            <a:ext cx="99964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8">
            <a:extLst>
              <a:ext uri="{FF2B5EF4-FFF2-40B4-BE49-F238E27FC236}">
                <a16:creationId xmlns:a16="http://schemas.microsoft.com/office/drawing/2014/main" id="{EADBD71F-FADC-574A-9D1A-5BA009547C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914525" y="1447800"/>
            <a:ext cx="99964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" name="Date Placeholder 23">
            <a:extLst>
              <a:ext uri="{FF2B5EF4-FFF2-40B4-BE49-F238E27FC236}">
                <a16:creationId xmlns:a16="http://schemas.microsoft.com/office/drawing/2014/main" id="{F6F59C48-5F77-5D4C-B140-520CABB54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020A629B-B94E-124E-A36C-21BB924FC3EF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2823028F-308C-214E-B1EB-3F4B675FF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effectLst/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21">
            <a:extLst>
              <a:ext uri="{FF2B5EF4-FFF2-40B4-BE49-F238E27FC236}">
                <a16:creationId xmlns:a16="http://schemas.microsoft.com/office/drawing/2014/main" id="{E928E3DB-3A8C-9C46-8A52-1D7CC2EF8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563" y="6305550"/>
            <a:ext cx="609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F479F2AD-F282-1745-9CC4-1BD68A6F82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7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 spd="med"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 b="1">
          <a:solidFill>
            <a:schemeClr val="accent2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 b="1">
          <a:solidFill>
            <a:schemeClr val="accent2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 b="1">
          <a:solidFill>
            <a:schemeClr val="accent2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 b="1">
          <a:solidFill>
            <a:schemeClr val="accent2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 b="1">
          <a:solidFill>
            <a:schemeClr val="accent2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 b="1">
          <a:solidFill>
            <a:schemeClr val="accent2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 b="1">
          <a:solidFill>
            <a:schemeClr val="accent2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 b="1">
          <a:solidFill>
            <a:schemeClr val="accent2"/>
          </a:solidFill>
          <a:latin typeface="Century Gothic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2" charset="2"/>
        <a:buChar char="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2" charset="2"/>
        <a:buChar char="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A5AB81"/>
        </a:buClr>
        <a:buFont typeface="Wingdings 2" pitchFamily="2" charset="2"/>
        <a:buChar char="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D8B25C"/>
        </a:buClr>
        <a:buFont typeface="Wingdings 2" pitchFamily="2" charset="2"/>
        <a:buChar char="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D3993AA-05D5-C54F-B019-87CDABB8776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10/8/22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r>
              <a:rPr lang="en-US">
                <a:solidFill>
                  <a:prstClr val="white">
                    <a:tint val="75000"/>
                  </a:prstClr>
                </a:solidFill>
              </a:rPr>
              <a:t>AnhNN59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5BA54BD-C84D-46CE-8B72-31BFB26ABA4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7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6.mp3"/><Relationship Id="rId7" Type="http://schemas.openxmlformats.org/officeDocument/2006/relationships/image" Target="../media/image31.png"/><Relationship Id="rId2" Type="http://schemas.microsoft.com/office/2007/relationships/media" Target="../media/media6.mp3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1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5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1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1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1.png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7" Type="http://schemas.openxmlformats.org/officeDocument/2006/relationships/image" Target="../media/image11.png"/><Relationship Id="rId2" Type="http://schemas.microsoft.com/office/2007/relationships/media" Target="../media/media3.mp3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EE0F8"/>
            </a:gs>
            <a:gs pos="17000">
              <a:srgbClr val="BFEBFA"/>
            </a:gs>
            <a:gs pos="50999">
              <a:srgbClr val="DFF5FD"/>
            </a:gs>
            <a:gs pos="92000">
              <a:srgbClr val="FFFFFF"/>
            </a:gs>
            <a:gs pos="100000">
              <a:srgbClr val="FFFF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47800" y="457200"/>
            <a:ext cx="9823269" cy="25936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休みの日</a:t>
            </a:r>
            <a:endParaRPr lang="en-US" sz="1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 rot="709668">
            <a:off x="9022035" y="4113097"/>
            <a:ext cx="2692400" cy="11203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第５課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14973" y="5085555"/>
            <a:ext cx="7493000" cy="16637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できる日本語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pic>
        <p:nvPicPr>
          <p:cNvPr id="5" name="Picture 2" descr="Logo_FPT_University_doc">
            <a:extLst>
              <a:ext uri="{FF2B5EF4-FFF2-40B4-BE49-F238E27FC236}">
                <a16:creationId xmlns:a16="http://schemas.microsoft.com/office/drawing/2014/main" id="{88137C2D-F749-C442-B4B9-EB497BF7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30118"/>
            <a:ext cx="1671638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5" name="Picture 7">
            <a:extLst>
              <a:ext uri="{FF2B5EF4-FFF2-40B4-BE49-F238E27FC236}">
                <a16:creationId xmlns:a16="http://schemas.microsoft.com/office/drawing/2014/main" id="{228ED91B-70F6-8D48-BEA7-01118530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54125"/>
            <a:ext cx="607695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838D5766-CE71-AC4C-906B-9D142BFC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13" y="280988"/>
            <a:ext cx="7870825" cy="582612"/>
          </a:xfrm>
          <a:solidFill>
            <a:srgbClr val="00B050"/>
          </a:solidFill>
        </p:spPr>
        <p:txBody>
          <a:bodyPr/>
          <a:lstStyle/>
          <a:p>
            <a:r>
              <a:rPr lang="ja-JP" altLang="en-US" b="1">
                <a:latin typeface="MS Mincho" panose="02020609040205080304" pitchFamily="49" charset="-128"/>
                <a:ea typeface="MS Mincho" panose="02020609040205080304" pitchFamily="49" charset="-128"/>
              </a:rPr>
              <a:t>きのう、どこかへ　いきましたか。</a:t>
            </a:r>
            <a:endParaRPr lang="en-US" altLang="en-US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E8739-B54E-B04C-94B2-1A4C5A491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013" y="2428875"/>
            <a:ext cx="1431925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しぶや</a:t>
            </a:r>
            <a:endParaRPr lang="en-US" altLang="en-US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F91766-9642-EF4B-812C-5E2C28030A06}"/>
              </a:ext>
            </a:extLst>
          </p:cNvPr>
          <p:cNvSpPr/>
          <p:nvPr/>
        </p:nvSpPr>
        <p:spPr>
          <a:xfrm>
            <a:off x="1042988" y="4675188"/>
            <a:ext cx="657225" cy="6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8F00E0-E3D7-A44C-B576-E29138084A0B}"/>
              </a:ext>
            </a:extLst>
          </p:cNvPr>
          <p:cNvSpPr txBox="1">
            <a:spLocks/>
          </p:cNvSpPr>
          <p:nvPr/>
        </p:nvSpPr>
        <p:spPr bwMode="auto">
          <a:xfrm>
            <a:off x="2349500" y="4675188"/>
            <a:ext cx="6756400" cy="5476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はい、しぶやへ　いきました。　</a:t>
            </a:r>
            <a:endParaRPr lang="en-US" altLang="ja-JP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E3F9BC-3746-FC49-89EC-438745A0A18E}"/>
              </a:ext>
            </a:extLst>
          </p:cNvPr>
          <p:cNvSpPr txBox="1">
            <a:spLocks/>
          </p:cNvSpPr>
          <p:nvPr/>
        </p:nvSpPr>
        <p:spPr bwMode="auto">
          <a:xfrm>
            <a:off x="2349500" y="5473700"/>
            <a:ext cx="6756400" cy="576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デパートで　かいものしました。</a:t>
            </a:r>
            <a:endParaRPr lang="en-US" altLang="en-US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F278954F-717D-6445-93C1-7CC86DD9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13" y="280988"/>
            <a:ext cx="7085012" cy="582612"/>
          </a:xfrm>
          <a:solidFill>
            <a:srgbClr val="00B050"/>
          </a:solidFill>
        </p:spPr>
        <p:txBody>
          <a:bodyPr/>
          <a:lstStyle/>
          <a:p>
            <a:r>
              <a:rPr lang="ja-JP" altLang="en-US" b="1">
                <a:latin typeface="MS Mincho" panose="02020609040205080304" pitchFamily="49" charset="-128"/>
                <a:ea typeface="MS Mincho" panose="02020609040205080304" pitchFamily="49" charset="-128"/>
              </a:rPr>
              <a:t>きのう、どこかへいきましたか。</a:t>
            </a:r>
            <a:endParaRPr lang="en-US" altLang="en-US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DCA67FA-CF64-4A4D-90AC-D79EBEBA2D8C}"/>
              </a:ext>
            </a:extLst>
          </p:cNvPr>
          <p:cNvSpPr/>
          <p:nvPr/>
        </p:nvSpPr>
        <p:spPr>
          <a:xfrm>
            <a:off x="1042988" y="4675188"/>
            <a:ext cx="657225" cy="6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353D72-8B4E-9D46-BAD7-44DE9BEC7202}"/>
              </a:ext>
            </a:extLst>
          </p:cNvPr>
          <p:cNvSpPr txBox="1">
            <a:spLocks/>
          </p:cNvSpPr>
          <p:nvPr/>
        </p:nvSpPr>
        <p:spPr bwMode="auto">
          <a:xfrm>
            <a:off x="2349500" y="4675188"/>
            <a:ext cx="7323138" cy="5476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いいえ、どこも　いきませんでした。　</a:t>
            </a:r>
            <a:endParaRPr lang="en-US" altLang="ja-JP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D523E5-4DD6-F54B-A617-430C2238CFB9}"/>
              </a:ext>
            </a:extLst>
          </p:cNvPr>
          <p:cNvSpPr txBox="1">
            <a:spLocks/>
          </p:cNvSpPr>
          <p:nvPr/>
        </p:nvSpPr>
        <p:spPr bwMode="auto">
          <a:xfrm>
            <a:off x="2349500" y="5473700"/>
            <a:ext cx="6756400" cy="576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うちで　テレビを　みました。</a:t>
            </a:r>
            <a:endParaRPr lang="en-US" altLang="en-US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8678" name="Picture 2">
            <a:extLst>
              <a:ext uri="{FF2B5EF4-FFF2-40B4-BE49-F238E27FC236}">
                <a16:creationId xmlns:a16="http://schemas.microsoft.com/office/drawing/2014/main" id="{2412794B-9398-E643-B22A-0554C507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177925"/>
            <a:ext cx="4371975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760CEFC-B286-4E4A-9300-657851055E1F}"/>
              </a:ext>
            </a:extLst>
          </p:cNvPr>
          <p:cNvSpPr/>
          <p:nvPr/>
        </p:nvSpPr>
        <p:spPr>
          <a:xfrm>
            <a:off x="6065838" y="4559300"/>
            <a:ext cx="2743200" cy="823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2" grpId="0" animBg="1"/>
      <p:bldP spid="13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.fhan5-5.fna.fbcdn.net/v/t1.15752-9/s2048x2048/50398067_296328684362239_981117452647661568_n.jpg?_nc_cat=101&amp;_nc_oc=AQmswdXtsPArcrYgFEqIj7pFgfC1CCSKbVz1foNh8hvQJGU0rVC1F1vL7X3DFapxYFo&amp;_nc_ht=scontent.fhan5-5.fna&amp;oh=6c391ef04bb7bf9637a21c2c30efe7fe&amp;oe=5CF7C492">
            <a:extLst>
              <a:ext uri="{FF2B5EF4-FFF2-40B4-BE49-F238E27FC236}">
                <a16:creationId xmlns:a16="http://schemas.microsoft.com/office/drawing/2014/main" id="{ACA77D9A-ED93-9A42-8E84-6D6D3E8A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5"/>
            <a:ext cx="496093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7008004_DiscA_71.mp3">
            <a:hlinkClick r:id="" action="ppaction://media"/>
            <a:extLst>
              <a:ext uri="{FF2B5EF4-FFF2-40B4-BE49-F238E27FC236}">
                <a16:creationId xmlns:a16="http://schemas.microsoft.com/office/drawing/2014/main" id="{B3901CA3-1689-684C-BBF5-111DC8886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22311" y="436335"/>
            <a:ext cx="812800" cy="109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DFE21A-A763-494E-BA45-42597E80632F}"/>
              </a:ext>
            </a:extLst>
          </p:cNvPr>
          <p:cNvSpPr txBox="1"/>
          <p:nvPr/>
        </p:nvSpPr>
        <p:spPr>
          <a:xfrm>
            <a:off x="5257800" y="408667"/>
            <a:ext cx="624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A: </a:t>
            </a:r>
            <a:r>
              <a:rPr lang="ja-JP" altLang="en-US" sz="2800">
                <a:solidFill>
                  <a:srgbClr val="FFFF00"/>
                </a:solidFill>
              </a:rPr>
              <a:t> マルコさんは　きのう　</a:t>
            </a:r>
            <a:endParaRPr lang="en-US" altLang="ja-JP" sz="2800" dirty="0">
              <a:solidFill>
                <a:srgbClr val="FFFF00"/>
              </a:solidFill>
            </a:endParaRPr>
          </a:p>
          <a:p>
            <a:r>
              <a:rPr lang="ja-JP" altLang="en-US" sz="2800">
                <a:solidFill>
                  <a:srgbClr val="FFFF00"/>
                </a:solidFill>
              </a:rPr>
              <a:t>　</a:t>
            </a:r>
            <a:endParaRPr lang="en-US" altLang="ja-JP" sz="2800" dirty="0">
              <a:solidFill>
                <a:srgbClr val="FFFF00"/>
              </a:solidFill>
            </a:endParaRPr>
          </a:p>
          <a:p>
            <a:r>
              <a:rPr lang="ja-JP" altLang="en-US" sz="2800">
                <a:solidFill>
                  <a:srgbClr val="FFFF00"/>
                </a:solidFill>
              </a:rPr>
              <a:t>　　なにを　しましたか？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3D735-30BC-644A-8F65-F26821B5B20A}"/>
              </a:ext>
            </a:extLst>
          </p:cNvPr>
          <p:cNvSpPr txBox="1"/>
          <p:nvPr/>
        </p:nvSpPr>
        <p:spPr>
          <a:xfrm>
            <a:off x="5257800" y="2433970"/>
            <a:ext cx="624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B: </a:t>
            </a:r>
            <a:r>
              <a:rPr lang="ja-JP" altLang="en-US" sz="2800">
                <a:solidFill>
                  <a:srgbClr val="FFFF00"/>
                </a:solidFill>
              </a:rPr>
              <a:t> わたしは　ともだち　　</a:t>
            </a:r>
            <a:endParaRPr lang="en-US" altLang="ja-JP" sz="2800" dirty="0">
              <a:solidFill>
                <a:srgbClr val="FFFF00"/>
              </a:solidFill>
            </a:endParaRPr>
          </a:p>
          <a:p>
            <a:r>
              <a:rPr lang="ja-JP" altLang="en-US" sz="2800">
                <a:solidFill>
                  <a:srgbClr val="FFFF00"/>
                </a:solidFill>
              </a:rPr>
              <a:t>　</a:t>
            </a:r>
            <a:endParaRPr lang="en-US" altLang="ja-JP" sz="2800" dirty="0">
              <a:solidFill>
                <a:srgbClr val="FFFF00"/>
              </a:solidFill>
            </a:endParaRPr>
          </a:p>
          <a:p>
            <a:r>
              <a:rPr lang="ja-JP" altLang="en-US" sz="2800">
                <a:solidFill>
                  <a:srgbClr val="FFFF00"/>
                </a:solidFill>
              </a:rPr>
              <a:t>　　サッカーを　しました。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1F776-D236-8143-8FC6-09193448A408}"/>
              </a:ext>
            </a:extLst>
          </p:cNvPr>
          <p:cNvSpPr txBox="1"/>
          <p:nvPr/>
        </p:nvSpPr>
        <p:spPr>
          <a:xfrm>
            <a:off x="9372600" y="22098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b="1">
                <a:solidFill>
                  <a:srgbClr val="00B0F0"/>
                </a:solidFill>
              </a:rPr>
              <a:t>と</a:t>
            </a:r>
            <a:endParaRPr lang="en-US" sz="48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0F3FA-72DA-ED4A-A570-99FDFD2978BE}"/>
              </a:ext>
            </a:extLst>
          </p:cNvPr>
          <p:cNvSpPr txBox="1"/>
          <p:nvPr/>
        </p:nvSpPr>
        <p:spPr>
          <a:xfrm>
            <a:off x="152400" y="4724400"/>
            <a:ext cx="118110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           N</a:t>
            </a:r>
            <a:r>
              <a:rPr lang="ja-JP" altLang="en-US" sz="4400" b="1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altLang="ja-JP" sz="4400" b="1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ja-JP" altLang="en-US" sz="4400" b="1">
                <a:solidFill>
                  <a:schemeClr val="accent6">
                    <a:lumMod val="75000"/>
                  </a:schemeClr>
                </a:solidFill>
              </a:rPr>
              <a:t>＋　</a:t>
            </a:r>
            <a:r>
              <a:rPr lang="ja-JP" altLang="en-US" sz="5400" b="1">
                <a:solidFill>
                  <a:srgbClr val="00B050"/>
                </a:solidFill>
                <a:highlight>
                  <a:srgbClr val="FFFF00"/>
                </a:highlight>
              </a:rPr>
              <a:t>と</a:t>
            </a:r>
            <a:r>
              <a:rPr lang="ja-JP" altLang="en-US" sz="4400" b="1">
                <a:solidFill>
                  <a:schemeClr val="accent6">
                    <a:lumMod val="75000"/>
                  </a:schemeClr>
                </a:solidFill>
              </a:rPr>
              <a:t>　＋　</a:t>
            </a:r>
            <a:r>
              <a:rPr lang="en-US" altLang="ja-JP" sz="4400" b="1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ja-JP" altLang="en-US" sz="4400" b="1">
                <a:solidFill>
                  <a:schemeClr val="accent6">
                    <a:lumMod val="75000"/>
                  </a:schemeClr>
                </a:solidFill>
              </a:rPr>
              <a:t>    ＝＞</a:t>
            </a:r>
            <a:r>
              <a:rPr lang="en-US" altLang="ja-JP" sz="4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ja-JP" sz="4400" b="1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Làm</a:t>
            </a:r>
            <a:r>
              <a:rPr lang="en-US" altLang="ja-JP" sz="44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altLang="ja-JP" sz="4400" b="1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gì</a:t>
            </a:r>
            <a:r>
              <a:rPr lang="en-US" altLang="ja-JP" sz="44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altLang="ja-JP" sz="4400" b="1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cùng</a:t>
            </a:r>
            <a:r>
              <a:rPr lang="en-US" altLang="ja-JP" sz="44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altLang="ja-JP" sz="4400" b="1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ai</a:t>
            </a:r>
            <a:r>
              <a:rPr lang="en-US" altLang="ja-JP" sz="44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 </a:t>
            </a:r>
          </a:p>
          <a:p>
            <a:r>
              <a:rPr lang="en-US" altLang="ja-JP" sz="44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ja-JP" sz="4400" b="1" dirty="0" err="1">
                <a:solidFill>
                  <a:schemeClr val="accent6">
                    <a:lumMod val="75000"/>
                  </a:schemeClr>
                </a:solidFill>
              </a:rPr>
              <a:t>chỉ</a:t>
            </a:r>
            <a:r>
              <a:rPr lang="en-US" altLang="ja-JP" sz="4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ja-JP" sz="4400" b="1" dirty="0" err="1">
                <a:solidFill>
                  <a:schemeClr val="accent6">
                    <a:lumMod val="75000"/>
                  </a:schemeClr>
                </a:solidFill>
              </a:rPr>
              <a:t>người</a:t>
            </a:r>
            <a:r>
              <a:rPr lang="en-US" altLang="ja-JP" sz="44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82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8" grpId="0"/>
      <p:bldP spid="6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296EFF-6E37-142B-6333-A5660A96D550}"/>
              </a:ext>
            </a:extLst>
          </p:cNvPr>
          <p:cNvSpPr txBox="1"/>
          <p:nvPr/>
        </p:nvSpPr>
        <p:spPr>
          <a:xfrm>
            <a:off x="11595" y="2086685"/>
            <a:ext cx="12168809" cy="474591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32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r>
              <a:rPr lang="ja-JP" altLang="en-US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かぞく　りょこう</a:t>
            </a:r>
            <a:endParaRPr lang="en-US" altLang="ja-JP" sz="16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32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①家族・旅行</a:t>
            </a:r>
            <a:endParaRPr lang="en-US" altLang="ja-JP" sz="32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endParaRPr lang="en-US" altLang="ja-JP" sz="32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3200" b="1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こいびと　えいが</a:t>
            </a:r>
            <a:endParaRPr lang="en-US" altLang="ja-JP" sz="32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32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②恋人・映画</a:t>
            </a:r>
            <a:endParaRPr lang="vi-VN" altLang="ja-JP" sz="32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48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r>
              <a:rPr lang="ja-JP" altLang="en-US" sz="32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　</a:t>
            </a:r>
            <a:r>
              <a:rPr lang="ja-JP" altLang="en-US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しょくじ</a:t>
            </a:r>
            <a:endParaRPr lang="en-US" altLang="ja-JP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3200" b="1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③</a:t>
            </a:r>
            <a:r>
              <a:rPr lang="ja-JP" altLang="en-US" sz="32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ルームメイト・食事</a:t>
            </a:r>
            <a:endParaRPr lang="en-US" altLang="ja-JP" sz="32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en-US" altLang="ja-JP" b="1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  </a:t>
            </a:r>
          </a:p>
          <a:p>
            <a:pPr>
              <a:lnSpc>
                <a:spcPct val="90000"/>
              </a:lnSpc>
            </a:pPr>
            <a:endParaRPr lang="en-US" altLang="ja-JP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en-US" altLang="ja-JP" b="1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   </a:t>
            </a:r>
            <a:r>
              <a:rPr lang="ja-JP" altLang="en-US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ひとり　　　びじゅつかん</a:t>
            </a:r>
            <a:endParaRPr lang="en-US" altLang="ja-JP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3200" b="1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④</a:t>
            </a:r>
            <a:r>
              <a:rPr lang="ja-JP" altLang="en-US" sz="32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一人で・美術館</a:t>
            </a:r>
            <a:endParaRPr lang="en-US" altLang="ja-JP" sz="32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75233-1685-DCFD-FAAC-7CD183783441}"/>
              </a:ext>
            </a:extLst>
          </p:cNvPr>
          <p:cNvSpPr txBox="1"/>
          <p:nvPr/>
        </p:nvSpPr>
        <p:spPr>
          <a:xfrm>
            <a:off x="228600" y="15240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dirty="0"/>
              <a:t>例</a:t>
            </a:r>
            <a:r>
              <a:rPr lang="ja-JP" altLang="en-US" sz="3600"/>
              <a:t>　　ともだち・サッカー</a:t>
            </a:r>
            <a:endParaRPr lang="en-V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94ADB-5B6D-B6AC-B0AA-40C2784D8484}"/>
              </a:ext>
            </a:extLst>
          </p:cNvPr>
          <p:cNvSpPr txBox="1"/>
          <p:nvPr/>
        </p:nvSpPr>
        <p:spPr>
          <a:xfrm>
            <a:off x="1428608" y="914400"/>
            <a:ext cx="904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dirty="0"/>
              <a:t>→</a:t>
            </a:r>
            <a:r>
              <a:rPr lang="ja-JP" altLang="en-US" sz="3600"/>
              <a:t> ともだち　と　サッカーを　しました。</a:t>
            </a:r>
            <a:endParaRPr lang="en-VN" sz="3600" dirty="0"/>
          </a:p>
        </p:txBody>
      </p:sp>
    </p:spTree>
    <p:extLst>
      <p:ext uri="{BB962C8B-B14F-4D97-AF65-F5344CB8AC3E}">
        <p14:creationId xmlns:p14="http://schemas.microsoft.com/office/powerpoint/2010/main" val="20215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ED3B-6419-6F4E-9A33-142977C6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41288"/>
            <a:ext cx="8196263" cy="766762"/>
          </a:xfrm>
          <a:solidFill>
            <a:srgbClr val="00B050"/>
          </a:solidFill>
        </p:spPr>
        <p:txBody>
          <a:bodyPr/>
          <a:lstStyle/>
          <a:p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きのう、なにを　しましたか</a:t>
            </a:r>
            <a:r>
              <a:rPr lang="en-US" altLang="ja-JP" sz="4000" b="1">
                <a:latin typeface="MS Mincho" panose="02020609040205080304" pitchFamily="49" charset="-128"/>
                <a:ea typeface="MS Mincho" panose="02020609040205080304" pitchFamily="49" charset="-128"/>
              </a:rPr>
              <a:t>.</a:t>
            </a:r>
            <a:endParaRPr lang="en-US" altLang="en-US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1DC733-63E2-E644-BFD9-4E5A619797D9}"/>
              </a:ext>
            </a:extLst>
          </p:cNvPr>
          <p:cNvSpPr txBox="1">
            <a:spLocks/>
          </p:cNvSpPr>
          <p:nvPr/>
        </p:nvSpPr>
        <p:spPr bwMode="auto">
          <a:xfrm>
            <a:off x="4714875" y="5132388"/>
            <a:ext cx="5167313" cy="7667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3400" b="1">
                <a:latin typeface="MS Mincho" panose="02020609040205080304" pitchFamily="49" charset="-128"/>
                <a:ea typeface="MS Mincho" panose="02020609040205080304" pitchFamily="49" charset="-128"/>
              </a:rPr>
              <a:t>おさけを　のみました。</a:t>
            </a:r>
            <a:endParaRPr lang="en-US" altLang="en-US" sz="34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98F136-CA41-A442-BEB3-27F2C1526EB7}"/>
              </a:ext>
            </a:extLst>
          </p:cNvPr>
          <p:cNvSpPr txBox="1">
            <a:spLocks/>
          </p:cNvSpPr>
          <p:nvPr/>
        </p:nvSpPr>
        <p:spPr bwMode="auto">
          <a:xfrm>
            <a:off x="2109788" y="5132388"/>
            <a:ext cx="2624137" cy="7667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3400" b="1">
                <a:latin typeface="MS Mincho" panose="02020609040205080304" pitchFamily="49" charset="-128"/>
                <a:ea typeface="MS Mincho" panose="02020609040205080304" pitchFamily="49" charset="-128"/>
              </a:rPr>
              <a:t>ひとりで</a:t>
            </a:r>
            <a:endParaRPr lang="en-US" altLang="en-US" sz="34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38917" name="Picture 7" descr="一人酒のイラスト素材 [21834316] - PIXTA">
            <a:extLst>
              <a:ext uri="{FF2B5EF4-FFF2-40B4-BE49-F238E27FC236}">
                <a16:creationId xmlns:a16="http://schemas.microsoft.com/office/drawing/2014/main" id="{73909AF4-FD07-944D-89A0-56B6C0FE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1214438"/>
            <a:ext cx="3570288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5" grpId="0" animBg="1" autoUpdateAnimBg="0"/>
      <p:bldP spid="7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093685" y="1942776"/>
            <a:ext cx="66004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×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990599" y="197103"/>
            <a:ext cx="1524000" cy="46196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endParaRPr 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76201" y="1265077"/>
            <a:ext cx="1276352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私は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2362200" y="197102"/>
            <a:ext cx="1268012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bữa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endParaRPr 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3429000" y="197102"/>
            <a:ext cx="990600" cy="46196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ngon</a:t>
            </a:r>
            <a:endParaRPr 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4191000" y="196804"/>
            <a:ext cx="1905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5943600" y="196208"/>
            <a:ext cx="14478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nổi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tiếng</a:t>
            </a:r>
            <a:endParaRPr 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7239000" y="196207"/>
            <a:ext cx="16764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Nhật</a:t>
            </a:r>
          </a:p>
        </p:txBody>
      </p:sp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1752598" y="683213"/>
            <a:ext cx="2667001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7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giờ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9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giờ</a:t>
            </a:r>
            <a:endParaRPr 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4346546" y="683630"/>
            <a:ext cx="1179785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nay</a:t>
            </a: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5366196" y="682735"/>
            <a:ext cx="2690649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gia</a:t>
            </a: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đình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9337332" y="5486400"/>
            <a:ext cx="2280746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食べます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6991354" y="4045062"/>
            <a:ext cx="190500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晩ご飯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5051400" y="4045062"/>
            <a:ext cx="2054254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おいしい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5509782" y="3357108"/>
            <a:ext cx="2719555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レストラン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4031635" y="3357108"/>
            <a:ext cx="1610859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有名な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516878" y="3357108"/>
            <a:ext cx="161925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日本の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774891" y="1964478"/>
            <a:ext cx="1354523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今晩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7829554" y="4783533"/>
            <a:ext cx="13716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家族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1352552" y="2649998"/>
            <a:ext cx="444062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７時から９時まで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11374989" y="5486400"/>
            <a:ext cx="486177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8984898" y="4783533"/>
            <a:ext cx="7188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と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8651629" y="4045062"/>
            <a:ext cx="733052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を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8085019" y="3361416"/>
            <a:ext cx="66004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042706" y="1964478"/>
            <a:ext cx="762000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2659444" y="2663044"/>
            <a:ext cx="970768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4518145" y="2663044"/>
            <a:ext cx="970768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998845" y="3352800"/>
            <a:ext cx="762000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8630760" y="4038600"/>
            <a:ext cx="762000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941698" y="4789995"/>
            <a:ext cx="762000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9742887" y="4764008"/>
            <a:ext cx="1604817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一</a:t>
            </a:r>
            <a:r>
              <a:rPr lang="ja-JP" altLang="en-US" sz="3600" dirty="0">
                <a:latin typeface="+mj-ea"/>
                <a:ea typeface="+mj-ea"/>
                <a:cs typeface="Tahoma" panose="020B0604030504040204" pitchFamily="34" charset="0"/>
              </a:rPr>
              <a:t>緒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47" name="TextBox 3"/>
          <p:cNvSpPr txBox="1">
            <a:spLocks noChangeArrowheads="1"/>
          </p:cNvSpPr>
          <p:nvPr/>
        </p:nvSpPr>
        <p:spPr bwMode="auto">
          <a:xfrm>
            <a:off x="9860714" y="4631525"/>
            <a:ext cx="10571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いっしょ　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48" name="TextBox 3"/>
          <p:cNvSpPr txBox="1">
            <a:spLocks noChangeArrowheads="1"/>
          </p:cNvSpPr>
          <p:nvPr/>
        </p:nvSpPr>
        <p:spPr bwMode="auto">
          <a:xfrm>
            <a:off x="7988457" y="4631525"/>
            <a:ext cx="10571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かぞく　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49" name="TextBox 3"/>
          <p:cNvSpPr txBox="1">
            <a:spLocks noChangeArrowheads="1"/>
          </p:cNvSpPr>
          <p:nvPr/>
        </p:nvSpPr>
        <p:spPr bwMode="auto">
          <a:xfrm>
            <a:off x="7219381" y="3952922"/>
            <a:ext cx="14113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ばん　　はん　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50" name="TextBox 3"/>
          <p:cNvSpPr txBox="1">
            <a:spLocks noChangeArrowheads="1"/>
          </p:cNvSpPr>
          <p:nvPr/>
        </p:nvSpPr>
        <p:spPr bwMode="auto">
          <a:xfrm>
            <a:off x="4119508" y="3227003"/>
            <a:ext cx="14113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ゆうめい　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51" name="TextBox 3"/>
          <p:cNvSpPr txBox="1">
            <a:spLocks noChangeArrowheads="1"/>
          </p:cNvSpPr>
          <p:nvPr/>
        </p:nvSpPr>
        <p:spPr bwMode="auto">
          <a:xfrm>
            <a:off x="950821" y="1852041"/>
            <a:ext cx="14113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こんばん　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52" name="TextBox 3"/>
          <p:cNvSpPr txBox="1">
            <a:spLocks noChangeArrowheads="1"/>
          </p:cNvSpPr>
          <p:nvPr/>
        </p:nvSpPr>
        <p:spPr bwMode="auto">
          <a:xfrm>
            <a:off x="4031635" y="1379612"/>
            <a:ext cx="45089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bữa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042706" y="1807056"/>
            <a:ext cx="981846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私は　レストランで　晩ご飯を　食べます。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54" name="TextBox 3"/>
          <p:cNvSpPr txBox="1">
            <a:spLocks noChangeArrowheads="1"/>
          </p:cNvSpPr>
          <p:nvPr/>
        </p:nvSpPr>
        <p:spPr bwMode="auto">
          <a:xfrm>
            <a:off x="6951936" y="1719775"/>
            <a:ext cx="30302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ばん　　はん　　　　　た　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" name="Oval Callout 2"/>
          <p:cNvSpPr/>
          <p:nvPr/>
        </p:nvSpPr>
        <p:spPr>
          <a:xfrm rot="190652">
            <a:off x="8709137" y="1251431"/>
            <a:ext cx="3483242" cy="2131203"/>
          </a:xfrm>
          <a:prstGeom prst="wedgeEllipseCallout">
            <a:avLst>
              <a:gd name="adj1" fmla="val -23204"/>
              <a:gd name="adj2" fmla="val 1173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Xác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</a:t>
            </a:r>
            <a:r>
              <a:rPr lang="en-US" sz="2800" dirty="0" err="1"/>
              <a:t>cùng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hành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187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2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7" grpId="0" animBg="1"/>
      <p:bldP spid="47" grpId="0"/>
      <p:bldP spid="48" grpId="0"/>
      <p:bldP spid="49" grpId="0"/>
      <p:bldP spid="50" grpId="0"/>
      <p:bldP spid="51" grpId="0"/>
      <p:bldP spid="52" grpId="0"/>
      <p:bldP spid="52" grpId="1"/>
      <p:bldP spid="53" grpId="0" animBg="1"/>
      <p:bldP spid="53" grpId="1" animBg="1"/>
      <p:bldP spid="54" grpId="0"/>
      <p:bldP spid="54" grpId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.fhan5-4.fna.fbcdn.net/v/t1.15752-9/s2048x2048/50818624_138739187079262_14875632114597888_n.jpg?_nc_cat=104&amp;_nc_oc=AQnTvAt6z-jL0Yc2nQgG_K3cDO-KPXrtTBLupqf9lcGMfHNVqaDcBABIUr8xwzTPbSk&amp;_nc_ht=scontent.fhan5-4.fna&amp;oh=0cd3484a5fa9e48a6efc043a516bf3d3&amp;oe=5CB69987">
            <a:extLst>
              <a:ext uri="{FF2B5EF4-FFF2-40B4-BE49-F238E27FC236}">
                <a16:creationId xmlns:a16="http://schemas.microsoft.com/office/drawing/2014/main" id="{D72DCB41-0C4C-D542-BB0C-760DDC56C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93" y="2878"/>
            <a:ext cx="5284694" cy="404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7008004_DiscA_72.mp3">
            <a:hlinkClick r:id="" action="ppaction://media"/>
            <a:extLst>
              <a:ext uri="{FF2B5EF4-FFF2-40B4-BE49-F238E27FC236}">
                <a16:creationId xmlns:a16="http://schemas.microsoft.com/office/drawing/2014/main" id="{A24BF5C1-8ACE-5D4E-AAD1-47AD3F93C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3559" y="0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B991BA-AA9D-2549-908E-C15E8DF8C0AA}"/>
              </a:ext>
            </a:extLst>
          </p:cNvPr>
          <p:cNvSpPr txBox="1"/>
          <p:nvPr/>
        </p:nvSpPr>
        <p:spPr>
          <a:xfrm>
            <a:off x="5301878" y="799881"/>
            <a:ext cx="670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A: </a:t>
            </a:r>
            <a:r>
              <a:rPr lang="ja-JP" altLang="en-US" sz="3200"/>
              <a:t>ワンさんは　何を　しましたか。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11363-57FA-6A46-AFA5-E02AE62F7235}"/>
              </a:ext>
            </a:extLst>
          </p:cNvPr>
          <p:cNvSpPr txBox="1"/>
          <p:nvPr/>
        </p:nvSpPr>
        <p:spPr>
          <a:xfrm>
            <a:off x="5315324" y="2426732"/>
            <a:ext cx="68766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B:</a:t>
            </a:r>
            <a:r>
              <a:rPr lang="ja-JP" altLang="en-US" sz="3200"/>
              <a:t> 私は　友達と　買い物しました。</a:t>
            </a:r>
            <a:endParaRPr lang="en-US" altLang="ja-JP" sz="3200" dirty="0"/>
          </a:p>
          <a:p>
            <a:endParaRPr lang="en-US" sz="3200" dirty="0"/>
          </a:p>
          <a:p>
            <a:r>
              <a:rPr lang="ja-JP" altLang="en-US" sz="3200"/>
              <a:t>　</a:t>
            </a:r>
            <a:r>
              <a:rPr lang="ja-JP" altLang="en-US" sz="320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それから</a:t>
            </a:r>
            <a:r>
              <a:rPr lang="ja-JP" altLang="en-US" sz="3200"/>
              <a:t>、レストランで　</a:t>
            </a:r>
            <a:endParaRPr lang="en-US" altLang="ja-JP" sz="3200" dirty="0"/>
          </a:p>
          <a:p>
            <a:r>
              <a:rPr lang="ja-JP" altLang="en-US" sz="3200"/>
              <a:t>　　　　　　</a:t>
            </a:r>
            <a:endParaRPr lang="en-US" altLang="ja-JP" sz="3200" dirty="0"/>
          </a:p>
          <a:p>
            <a:r>
              <a:rPr lang="ja-JP" altLang="en-US" sz="3200"/>
              <a:t>　　　　　　食事を　しました。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B2DCD-9BA1-7842-8AA3-5558EE77775E}"/>
              </a:ext>
            </a:extLst>
          </p:cNvPr>
          <p:cNvSpPr txBox="1"/>
          <p:nvPr/>
        </p:nvSpPr>
        <p:spPr>
          <a:xfrm>
            <a:off x="5682131" y="2173816"/>
            <a:ext cx="602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わたし　　　ともだち　　　　かいもの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2BC38-4052-044C-BDD6-0C23A265A999}"/>
              </a:ext>
            </a:extLst>
          </p:cNvPr>
          <p:cNvSpPr txBox="1"/>
          <p:nvPr/>
        </p:nvSpPr>
        <p:spPr>
          <a:xfrm>
            <a:off x="7772400" y="406464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しょくじ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9685B-851A-204C-9DE0-FD85BE1A7FE2}"/>
              </a:ext>
            </a:extLst>
          </p:cNvPr>
          <p:cNvSpPr txBox="1"/>
          <p:nvPr/>
        </p:nvSpPr>
        <p:spPr>
          <a:xfrm>
            <a:off x="5486400" y="3398592"/>
            <a:ext cx="228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>
                <a:solidFill>
                  <a:schemeClr val="bg1"/>
                </a:solidFill>
              </a:rPr>
              <a:t>そあれから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F5FFC-871D-2C45-8842-5BABFB40690F}"/>
              </a:ext>
            </a:extLst>
          </p:cNvPr>
          <p:cNvSpPr txBox="1"/>
          <p:nvPr/>
        </p:nvSpPr>
        <p:spPr>
          <a:xfrm>
            <a:off x="8092142" y="58109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 なに</a:t>
            </a:r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31CC62CF-F4E1-344C-8CE2-61CE2DBE6AF4}"/>
              </a:ext>
            </a:extLst>
          </p:cNvPr>
          <p:cNvSpPr/>
          <p:nvPr/>
        </p:nvSpPr>
        <p:spPr>
          <a:xfrm>
            <a:off x="457200" y="3886200"/>
            <a:ext cx="5410200" cy="2514600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”SAU ĐÓ”</a:t>
            </a:r>
          </a:p>
          <a:p>
            <a:pPr algn="ctr"/>
            <a:endParaRPr lang="en-US" sz="28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>
                <a:solidFill>
                  <a:srgbClr val="7030A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957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9" grpId="1" animBg="1"/>
      <p:bldP spid="11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118DB6-EC32-784F-BEEE-40D2310A4193}"/>
              </a:ext>
            </a:extLst>
          </p:cNvPr>
          <p:cNvSpPr txBox="1">
            <a:spLocks/>
          </p:cNvSpPr>
          <p:nvPr/>
        </p:nvSpPr>
        <p:spPr bwMode="auto">
          <a:xfrm>
            <a:off x="1182687" y="406400"/>
            <a:ext cx="9826625" cy="7318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ja-JP" sz="3400" b="1">
                <a:latin typeface="MS Mincho" panose="02020609040205080304" pitchFamily="49" charset="-128"/>
                <a:ea typeface="MS Mincho" panose="02020609040205080304" pitchFamily="49" charset="-128"/>
              </a:rPr>
              <a:t>V</a:t>
            </a:r>
            <a:r>
              <a:rPr lang="ja-JP" altLang="en-US" sz="3400" b="1">
                <a:latin typeface="MS Mincho" panose="02020609040205080304" pitchFamily="49" charset="-128"/>
                <a:ea typeface="MS Mincho" panose="02020609040205080304" pitchFamily="49" charset="-128"/>
              </a:rPr>
              <a:t>１。それから、</a:t>
            </a:r>
            <a:r>
              <a:rPr lang="en-US" altLang="ja-JP" sz="3400" b="1">
                <a:latin typeface="MS Mincho" panose="02020609040205080304" pitchFamily="49" charset="-128"/>
                <a:ea typeface="MS Mincho" panose="02020609040205080304" pitchFamily="49" charset="-128"/>
              </a:rPr>
              <a:t>V2</a:t>
            </a:r>
            <a:r>
              <a:rPr lang="ja-JP" altLang="en-US" sz="3400" b="1">
                <a:latin typeface="MS Mincho" panose="02020609040205080304" pitchFamily="49" charset="-128"/>
                <a:ea typeface="MS Mincho" panose="02020609040205080304" pitchFamily="49" charset="-128"/>
              </a:rPr>
              <a:t>。</a:t>
            </a:r>
            <a:r>
              <a:rPr lang="en-US" altLang="ja-JP" sz="3400" b="1">
                <a:latin typeface="MS Mincho" panose="02020609040205080304" pitchFamily="49" charset="-128"/>
                <a:ea typeface="MS Mincho" panose="02020609040205080304" pitchFamily="49" charset="-128"/>
              </a:rPr>
              <a:t>:</a:t>
            </a:r>
            <a:r>
              <a:rPr lang="en-US" altLang="ja-JP" sz="3400" b="1">
                <a:latin typeface="Tahoma" panose="020B0604030504040204" pitchFamily="34" charset="0"/>
                <a:cs typeface="Tahoma" panose="020B0604030504040204" pitchFamily="34" charset="0"/>
              </a:rPr>
              <a:t> Làm V1. Sau đó làm V2.</a:t>
            </a:r>
            <a:endParaRPr lang="en-US" altLang="ja-JP" sz="34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1CB96419-D56B-2D43-AAC2-ACB1BADBC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11313"/>
            <a:ext cx="8027988" cy="290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1A151-BB53-6649-86AE-6A999726A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75" y="4994275"/>
            <a:ext cx="7843838" cy="13239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ともだちの　いえへ　いきました。</a:t>
            </a:r>
            <a:endParaRPr lang="en-US" altLang="ja-JP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それから、ゲームを　しました。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712B75-B959-3B4E-9FD8-930ED5A4D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609600"/>
            <a:ext cx="4114800" cy="1323439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あいました</a:t>
            </a:r>
            <a:endParaRPr lang="en-US" altLang="ja-JP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しょくじしました。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DD6BE8D6-F6B2-A948-8149-2D689ADB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938396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C435D9-BDF0-50C6-B14E-387209DED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969556"/>
            <a:ext cx="4114800" cy="1323439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せんたくします。</a:t>
            </a:r>
            <a:endParaRPr lang="en-US" altLang="ja-JP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みます。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D35EA-7F7E-5A34-22E4-F9FCDB584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3271"/>
            <a:ext cx="5938396" cy="240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第５課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休みの後で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9" name="Rounded Rectangle 8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２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D0EBA40A-439D-E441-9C57-34EB9BEF738C}"/>
              </a:ext>
            </a:extLst>
          </p:cNvPr>
          <p:cNvSpPr/>
          <p:nvPr/>
        </p:nvSpPr>
        <p:spPr>
          <a:xfrm>
            <a:off x="0" y="-69850"/>
            <a:ext cx="3400425" cy="830263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</a:rPr>
              <a:t>話してみよう</a:t>
            </a:r>
            <a:endParaRPr lang="en-US" sz="2800" b="1">
              <a:solidFill>
                <a:srgbClr val="7030A0"/>
              </a:solidFill>
            </a:endParaRPr>
          </a:p>
        </p:txBody>
      </p:sp>
      <p:pic>
        <p:nvPicPr>
          <p:cNvPr id="8196" name="Picture 2">
            <a:extLst>
              <a:ext uri="{FF2B5EF4-FFF2-40B4-BE49-F238E27FC236}">
                <a16:creationId xmlns:a16="http://schemas.microsoft.com/office/drawing/2014/main" id="{3A746248-D774-DD44-9BF7-F891F586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628651"/>
            <a:ext cx="45339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3">
            <a:extLst>
              <a:ext uri="{FF2B5EF4-FFF2-40B4-BE49-F238E27FC236}">
                <a16:creationId xmlns:a16="http://schemas.microsoft.com/office/drawing/2014/main" id="{F3842325-46E8-8147-BD65-D99B79D8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4660900" cy="35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4">
            <a:extLst>
              <a:ext uri="{FF2B5EF4-FFF2-40B4-BE49-F238E27FC236}">
                <a16:creationId xmlns:a16="http://schemas.microsoft.com/office/drawing/2014/main" id="{1D19F29D-035D-1546-8FE8-BD2E597B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9950"/>
            <a:ext cx="45720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5">
            <a:extLst>
              <a:ext uri="{FF2B5EF4-FFF2-40B4-BE49-F238E27FC236}">
                <a16:creationId xmlns:a16="http://schemas.microsoft.com/office/drawing/2014/main" id="{ED364413-ECC4-6D42-A82F-007F45B2A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9" y="3429000"/>
            <a:ext cx="45434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A_68.mp3" descr="7008004_DiscA_68.mp3">
            <a:hlinkClick r:id="" action="ppaction://media"/>
            <a:extLst>
              <a:ext uri="{FF2B5EF4-FFF2-40B4-BE49-F238E27FC236}">
                <a16:creationId xmlns:a16="http://schemas.microsoft.com/office/drawing/2014/main" id="{23A21624-F328-6A4A-80E8-9990421E91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17383" y="-698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5AABEBCA-8328-AD41-9B0D-D2FECE4AF2AD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</a:t>
            </a:r>
            <a:r>
              <a:rPr lang="en-US" altLang="ja-JP" sz="2800" b="1" dirty="0">
                <a:solidFill>
                  <a:srgbClr val="7030A0"/>
                </a:solidFill>
                <a:ea typeface="MS PGothic" pitchFamily="34" charset="-128"/>
              </a:rPr>
              <a:t>1-1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7325D-2A06-C241-8AFE-ECAD655D4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5108575"/>
            <a:ext cx="5794375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accent6">
                    <a:lumMod val="50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chemeClr val="accent6">
                    <a:lumMod val="50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：たのしかったですか。</a:t>
            </a:r>
            <a:endParaRPr lang="en-US" altLang="en-US" sz="4000" b="1">
              <a:solidFill>
                <a:schemeClr val="accent6">
                  <a:lumMod val="50000"/>
                </a:schemeClr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00F06-2EBC-A64C-B7BD-E2422E4ED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5967413"/>
            <a:ext cx="7675563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：はい、とても　たのしかったです。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7909E6-2E7F-6042-91F1-0004F61051EA}"/>
              </a:ext>
            </a:extLst>
          </p:cNvPr>
          <p:cNvSpPr/>
          <p:nvPr/>
        </p:nvSpPr>
        <p:spPr>
          <a:xfrm>
            <a:off x="2941638" y="5232400"/>
            <a:ext cx="1441450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1A2A53C1-0217-1A46-B71E-E429164E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762000"/>
            <a:ext cx="5430837" cy="366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3">
            <a:extLst>
              <a:ext uri="{FF2B5EF4-FFF2-40B4-BE49-F238E27FC236}">
                <a16:creationId xmlns:a16="http://schemas.microsoft.com/office/drawing/2014/main" id="{5A9282D0-363B-7A41-8C65-E84D51FC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762000"/>
            <a:ext cx="5038725" cy="366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7008004_DiscA_74.mp3" descr="7008004_DiscA_74.mp3">
            <a:hlinkClick r:id="" action="ppaction://media"/>
            <a:extLst>
              <a:ext uri="{FF2B5EF4-FFF2-40B4-BE49-F238E27FC236}">
                <a16:creationId xmlns:a16="http://schemas.microsoft.com/office/drawing/2014/main" id="{3D091BA5-449C-3146-B39D-322FB5C713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14925" y="16669"/>
            <a:ext cx="812800" cy="8128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 autoUpdateAnimBg="0"/>
      <p:bldP spid="7" grpId="0" animBg="1" autoUpdateAnimBg="0"/>
      <p:bldP spid="12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5882" y="3990573"/>
            <a:ext cx="1212611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3085">
            <a:off x="115078" y="155243"/>
            <a:ext cx="1593612" cy="923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44107" y="4414948"/>
            <a:ext cx="38998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Thế à.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20373" y="5593310"/>
            <a:ext cx="38998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hay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cậu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ạ.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40677" y="1255440"/>
            <a:ext cx="63620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tuần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cậu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44637" y="2532438"/>
            <a:ext cx="6895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tớ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Tớ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72840">
            <a:off x="10170250" y="318250"/>
            <a:ext cx="1715220" cy="1240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1259181" y="1362503"/>
            <a:ext cx="92202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先週の日曜日の晩、どこか　行きましたか。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242934" y="2465862"/>
            <a:ext cx="74041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いいえ、どこも行きませんでした。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1242934" y="4322615"/>
            <a:ext cx="7062866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そうですか。映画はどうですか。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219200" y="5500977"/>
            <a:ext cx="51054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とてもおもしろいです。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1219200" y="3094952"/>
            <a:ext cx="4814215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家で映画を見ました。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5421651" y="4322615"/>
            <a:ext cx="32004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どう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でした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4521693" y="5500976"/>
            <a:ext cx="269802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かった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1340677" y="958363"/>
            <a:ext cx="5184144" cy="3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せんしゅう　にちようび　　ばん　　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1242934" y="3611562"/>
            <a:ext cx="5184144" cy="3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うち　　えいが　　　み　　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3977814" y="4042508"/>
            <a:ext cx="50940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えいが　　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10" grpId="0"/>
      <p:bldP spid="4" grpId="0"/>
      <p:bldP spid="6" grpId="0"/>
      <p:bldP spid="3" grpId="0" animBg="1"/>
      <p:bldP spid="5" grpId="0" animBg="1"/>
      <p:bldP spid="7" grpId="0" animBg="1"/>
      <p:bldP spid="9" grpId="0" animBg="1"/>
      <p:bldP spid="12" grpId="0" animBg="1"/>
      <p:bldP spid="13" grpId="0" animBg="1"/>
      <p:bldP spid="14" grpId="0" animBg="1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04800"/>
            <a:ext cx="11947358" cy="6248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 rot="212721">
            <a:off x="6600028" y="488095"/>
            <a:ext cx="5404935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形容詞・形容動詞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1393431"/>
            <a:ext cx="2434390" cy="9705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【</a:t>
            </a:r>
            <a:r>
              <a:rPr lang="ja-JP" altLang="en-US" sz="3600" dirty="0"/>
              <a:t>い</a:t>
            </a:r>
            <a:r>
              <a:rPr lang="en-US" altLang="ja-JP" sz="3600" dirty="0" err="1"/>
              <a:t>Adj</a:t>
            </a:r>
            <a:r>
              <a:rPr lang="en-US" altLang="ja-JP" sz="3600" dirty="0"/>
              <a:t>】</a:t>
            </a:r>
            <a:endParaRPr lang="en-US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6946231" y="1393431"/>
            <a:ext cx="2434390" cy="9705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【</a:t>
            </a:r>
            <a:r>
              <a:rPr lang="ja-JP" altLang="en-US" sz="3600" dirty="0"/>
              <a:t>な</a:t>
            </a:r>
            <a:r>
              <a:rPr lang="en-US" altLang="ja-JP" sz="3600" dirty="0" err="1"/>
              <a:t>Adj</a:t>
            </a:r>
            <a:r>
              <a:rPr lang="en-US" altLang="ja-JP" sz="3600" dirty="0"/>
              <a:t>】</a:t>
            </a:r>
            <a:endParaRPr lang="en-US" sz="2000" dirty="0"/>
          </a:p>
        </p:txBody>
      </p:sp>
      <p:sp>
        <p:nvSpPr>
          <p:cNvPr id="14" name="Left-Right Arrow Callout 13"/>
          <p:cNvSpPr/>
          <p:nvPr/>
        </p:nvSpPr>
        <p:spPr>
          <a:xfrm>
            <a:off x="3124200" y="2686619"/>
            <a:ext cx="3352800" cy="560206"/>
          </a:xfrm>
          <a:prstGeom prst="leftRight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KHẲNG ĐỊNH</a:t>
            </a:r>
            <a:br>
              <a:rPr lang="en-US" dirty="0"/>
            </a:br>
            <a:r>
              <a:rPr lang="en-US" dirty="0"/>
              <a:t>HIỆN TẠI</a:t>
            </a:r>
          </a:p>
        </p:txBody>
      </p:sp>
      <p:sp>
        <p:nvSpPr>
          <p:cNvPr id="15" name="Left-Right Arrow Callout 14"/>
          <p:cNvSpPr/>
          <p:nvPr/>
        </p:nvSpPr>
        <p:spPr>
          <a:xfrm>
            <a:off x="3590146" y="3676482"/>
            <a:ext cx="3496454" cy="560206"/>
          </a:xfrm>
          <a:prstGeom prst="leftRight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PHỦ ĐỊNH</a:t>
            </a:r>
            <a:br>
              <a:rPr lang="en-US" dirty="0"/>
            </a:br>
            <a:r>
              <a:rPr lang="en-US" dirty="0"/>
              <a:t>HIỆN TẠI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1665" y="3472721"/>
            <a:ext cx="3961151" cy="9572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おいしく</a:t>
            </a:r>
            <a:r>
              <a:rPr lang="ja-JP" altLang="en-US" sz="3600">
                <a:latin typeface="HGMaruGothicMPRO" panose="020F0609000000000000" pitchFamily="49" charset="-128"/>
                <a:ea typeface="HGMaruGothicMPRO" panose="020F0609000000000000" pitchFamily="49" charset="-128"/>
              </a:rPr>
              <a:t>ないです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280483" y="3472721"/>
            <a:ext cx="4463717" cy="9572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latin typeface="HGMaruGothicMPRO" panose="020F0609000000000000" pitchFamily="49" charset="-128"/>
                <a:ea typeface="HGMaruGothicMPRO" panose="020F0609000000000000" pitchFamily="49" charset="-128"/>
              </a:rPr>
              <a:t>ひまじゃありません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6" name="Left-Right Arrow Callout 15"/>
          <p:cNvSpPr/>
          <p:nvPr/>
        </p:nvSpPr>
        <p:spPr>
          <a:xfrm>
            <a:off x="3590146" y="4708550"/>
            <a:ext cx="3496454" cy="560206"/>
          </a:xfrm>
          <a:prstGeom prst="leftRight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KHẲNG ĐỊNH</a:t>
            </a:r>
            <a:br>
              <a:rPr lang="en-US" dirty="0"/>
            </a:br>
            <a:r>
              <a:rPr lang="en-US" dirty="0"/>
              <a:t>QUÁ KHỨ</a:t>
            </a:r>
          </a:p>
        </p:txBody>
      </p:sp>
      <p:sp>
        <p:nvSpPr>
          <p:cNvPr id="17" name="Left-Right Arrow Callout 16"/>
          <p:cNvSpPr/>
          <p:nvPr/>
        </p:nvSpPr>
        <p:spPr>
          <a:xfrm>
            <a:off x="3971146" y="5788687"/>
            <a:ext cx="3496454" cy="560206"/>
          </a:xfrm>
          <a:prstGeom prst="leftRight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PHỦ ĐỊNH</a:t>
            </a:r>
            <a:br>
              <a:rPr lang="en-US" dirty="0"/>
            </a:br>
            <a:r>
              <a:rPr lang="en-US" dirty="0"/>
              <a:t>QUÁ KHỨ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0416" y="4503764"/>
            <a:ext cx="3962399" cy="9572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おいしかったです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0416" y="5516379"/>
            <a:ext cx="4904983" cy="9572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おいしくなかったです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80484" y="4500016"/>
            <a:ext cx="2634916" cy="9572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ひまでした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280484" y="5530120"/>
            <a:ext cx="5835316" cy="9572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latin typeface="HGMaruGothicMPRO" panose="020F0609000000000000" pitchFamily="49" charset="-128"/>
                <a:ea typeface="HGMaruGothicMPRO" panose="020F0609000000000000" pitchFamily="49" charset="-128"/>
              </a:rPr>
              <a:t>ひまじゃありません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でした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8" name="Horizontal Scroll 17"/>
          <p:cNvSpPr/>
          <p:nvPr/>
        </p:nvSpPr>
        <p:spPr>
          <a:xfrm rot="21381629">
            <a:off x="594354" y="540515"/>
            <a:ext cx="4572000" cy="936231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　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  <a:sym typeface="Wingdings 2" panose="05020102010507070707" pitchFamily="18" charset="2"/>
              </a:rPr>
              <a:t>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よくない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9" name="Horizontal Scroll 18"/>
          <p:cNvSpPr/>
          <p:nvPr/>
        </p:nvSpPr>
        <p:spPr>
          <a:xfrm rot="21381629">
            <a:off x="594354" y="1322012"/>
            <a:ext cx="4572000" cy="936231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　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  <a:sym typeface="Wingdings 2" panose="05020102010507070707" pitchFamily="18" charset="2"/>
              </a:rPr>
              <a:t>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よかった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1666" y="2452143"/>
            <a:ext cx="3046751" cy="9572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おいしいです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00800" y="2452143"/>
            <a:ext cx="2285999" cy="9572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ひまです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83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4" grpId="0" animBg="1"/>
      <p:bldP spid="15" grpId="0" animBg="1"/>
      <p:bldP spid="7" grpId="0" animBg="1"/>
      <p:bldP spid="11" grpId="0" animBg="1"/>
      <p:bldP spid="16" grpId="0" animBg="1"/>
      <p:bldP spid="17" grpId="0" animBg="1"/>
      <p:bldP spid="8" grpId="0" animBg="1"/>
      <p:bldP spid="9" grpId="0" animBg="1"/>
      <p:bldP spid="12" grpId="0" animBg="1"/>
      <p:bldP spid="13" grpId="0" animBg="1"/>
      <p:bldP spid="18" grpId="0" animBg="1"/>
      <p:bldP spid="19" grpId="0" animBg="1"/>
      <p:bldP spid="4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A2341-6DDD-1B4C-A9FF-CCFE4411FA96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457200"/>
          <a:ext cx="11582400" cy="586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9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5800">
                <a:tc>
                  <a:txBody>
                    <a:bodyPr/>
                    <a:lstStyle/>
                    <a:p>
                      <a:r>
                        <a:rPr lang="en-US" sz="3200" dirty="0" err="1"/>
                        <a:t>Tính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từ</a:t>
                      </a:r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Quá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khứ</a:t>
                      </a:r>
                      <a:r>
                        <a:rPr lang="en-US" sz="3200" baseline="0" dirty="0"/>
                        <a:t> + KĐ</a:t>
                      </a:r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Quá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khứ+PĐ</a:t>
                      </a:r>
                      <a:endParaRPr lang="en-US" sz="32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800">
                <a:tc>
                  <a:txBody>
                    <a:bodyPr/>
                    <a:lstStyle/>
                    <a:p>
                      <a:r>
                        <a:rPr lang="en-US" sz="4800" b="1" dirty="0">
                          <a:solidFill>
                            <a:srgbClr val="C00000"/>
                          </a:solidFill>
                        </a:rPr>
                        <a:t>A</a:t>
                      </a:r>
                      <a:r>
                        <a:rPr lang="ja-JP" altLang="en-US" sz="4800" b="1" dirty="0">
                          <a:solidFill>
                            <a:srgbClr val="C00000"/>
                          </a:solidFill>
                        </a:rPr>
                        <a:t>い</a:t>
                      </a:r>
                      <a:endParaRPr lang="en-US" sz="4800" b="1" dirty="0">
                        <a:solidFill>
                          <a:srgbClr val="C00000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800">
                <a:tc>
                  <a:txBody>
                    <a:bodyPr/>
                    <a:lstStyle/>
                    <a:p>
                      <a:r>
                        <a:rPr lang="en-US" sz="4400" b="1" dirty="0">
                          <a:solidFill>
                            <a:srgbClr val="C00000"/>
                          </a:solidFill>
                        </a:rPr>
                        <a:t>A</a:t>
                      </a:r>
                      <a:r>
                        <a:rPr lang="ja-JP" altLang="en-US" sz="4400" b="1" dirty="0">
                          <a:solidFill>
                            <a:srgbClr val="C00000"/>
                          </a:solidFill>
                        </a:rPr>
                        <a:t>な</a:t>
                      </a:r>
                      <a:endParaRPr lang="en-US" sz="4400" b="1" dirty="0">
                        <a:solidFill>
                          <a:srgbClr val="C00000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5BBF81-3AA8-D44B-A311-59CEDE8319CA}"/>
              </a:ext>
            </a:extLst>
          </p:cNvPr>
          <p:cNvSpPr txBox="1"/>
          <p:nvPr/>
        </p:nvSpPr>
        <p:spPr>
          <a:xfrm>
            <a:off x="2743200" y="2819400"/>
            <a:ext cx="3219450" cy="584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ja-JP" sz="3200" dirty="0"/>
              <a:t>A</a:t>
            </a:r>
            <a:r>
              <a:rPr lang="ja-JP" altLang="en-US" sz="3200" dirty="0"/>
              <a:t>いかったです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5866F-DFE7-1C45-A3DF-D8DADA15A4D6}"/>
              </a:ext>
            </a:extLst>
          </p:cNvPr>
          <p:cNvSpPr txBox="1"/>
          <p:nvPr/>
        </p:nvSpPr>
        <p:spPr>
          <a:xfrm>
            <a:off x="7315200" y="2743200"/>
            <a:ext cx="4064000" cy="584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ja-JP" sz="3200" dirty="0"/>
              <a:t>A</a:t>
            </a:r>
            <a:r>
              <a:rPr lang="ja-JP" altLang="en-US" sz="3200" dirty="0"/>
              <a:t>くなかったです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D6926-BA68-1247-A391-B6788E9E94DE}"/>
              </a:ext>
            </a:extLst>
          </p:cNvPr>
          <p:cNvSpPr txBox="1"/>
          <p:nvPr/>
        </p:nvSpPr>
        <p:spPr>
          <a:xfrm>
            <a:off x="2851150" y="4630738"/>
            <a:ext cx="2605088" cy="5238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ja-JP" sz="2800" dirty="0"/>
              <a:t>A</a:t>
            </a:r>
            <a:r>
              <a:rPr lang="ja-JP" altLang="en-US" sz="2800" dirty="0"/>
              <a:t>でした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F54D2-B351-794F-84D6-DCFFC7BB4AAD}"/>
              </a:ext>
            </a:extLst>
          </p:cNvPr>
          <p:cNvSpPr txBox="1"/>
          <p:nvPr/>
        </p:nvSpPr>
        <p:spPr>
          <a:xfrm>
            <a:off x="7359650" y="4737100"/>
            <a:ext cx="4040188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ja-JP" sz="2800" dirty="0"/>
              <a:t>A</a:t>
            </a:r>
            <a:r>
              <a:rPr lang="ja-JP" altLang="en-US" sz="2800" dirty="0"/>
              <a:t>じゃありませんでした</a:t>
            </a:r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F9526C-8D09-3440-9398-E3A725B190AD}"/>
              </a:ext>
            </a:extLst>
          </p:cNvPr>
          <p:cNvCxnSpPr/>
          <p:nvPr/>
        </p:nvCxnSpPr>
        <p:spPr>
          <a:xfrm flipH="1">
            <a:off x="3219450" y="2819400"/>
            <a:ext cx="244475" cy="50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9AEB66-4905-2E4E-9093-A2029054764C}"/>
              </a:ext>
            </a:extLst>
          </p:cNvPr>
          <p:cNvSpPr txBox="1"/>
          <p:nvPr/>
        </p:nvSpPr>
        <p:spPr>
          <a:xfrm>
            <a:off x="2047875" y="3570288"/>
            <a:ext cx="3883025" cy="58578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3200" dirty="0"/>
              <a:t>いいー＞よかった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66A6C-9B2B-934B-B539-DF0621C1FA92}"/>
              </a:ext>
            </a:extLst>
          </p:cNvPr>
          <p:cNvSpPr txBox="1"/>
          <p:nvPr/>
        </p:nvSpPr>
        <p:spPr>
          <a:xfrm>
            <a:off x="6362700" y="3570288"/>
            <a:ext cx="5343525" cy="5842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3200" dirty="0"/>
              <a:t>よくないー＞よくなかった</a:t>
            </a:r>
            <a:endParaRPr lang="en-US" sz="3200" dirty="0"/>
          </a:p>
        </p:txBody>
      </p:sp>
      <p:sp>
        <p:nvSpPr>
          <p:cNvPr id="2" name="Multiply 1">
            <a:extLst>
              <a:ext uri="{FF2B5EF4-FFF2-40B4-BE49-F238E27FC236}">
                <a16:creationId xmlns:a16="http://schemas.microsoft.com/office/drawing/2014/main" id="{0F238E91-BFB0-403C-A186-6C26C5350EC8}"/>
              </a:ext>
            </a:extLst>
          </p:cNvPr>
          <p:cNvSpPr/>
          <p:nvPr/>
        </p:nvSpPr>
        <p:spPr>
          <a:xfrm>
            <a:off x="3103033" y="2359819"/>
            <a:ext cx="427038" cy="1471612"/>
          </a:xfrm>
          <a:prstGeom prst="mathMultiply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6513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65533739-5FF3-5D44-BA29-66A03B4C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627563"/>
            <a:ext cx="11456988" cy="6143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ja-JP" altLang="en-US" sz="400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きのうの　パーティーは　たのしかったですか。</a:t>
            </a:r>
            <a:endParaRPr lang="en-US" altLang="en-US" sz="400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4" name="Picture 2" descr="D:\Giang day\Thulx\file scan tu moi shin\第12課\Picture 13.jpg">
            <a:extLst>
              <a:ext uri="{FF2B5EF4-FFF2-40B4-BE49-F238E27FC236}">
                <a16:creationId xmlns:a16="http://schemas.microsoft.com/office/drawing/2014/main" id="{74B2FC7C-9968-4A47-85CF-B65144BEC5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94050" y="276225"/>
            <a:ext cx="6877050" cy="4241800"/>
          </a:xfrm>
          <a:noFill/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2FDBB2BD-4197-5448-A070-2F2B59BF3341}"/>
              </a:ext>
            </a:extLst>
          </p:cNvPr>
          <p:cNvSpPr/>
          <p:nvPr/>
        </p:nvSpPr>
        <p:spPr>
          <a:xfrm>
            <a:off x="1700213" y="5461000"/>
            <a:ext cx="4635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FE9FDF-696F-7F44-95AF-3D88E0D0C02E}"/>
              </a:ext>
            </a:extLst>
          </p:cNvPr>
          <p:cNvSpPr txBox="1">
            <a:spLocks/>
          </p:cNvSpPr>
          <p:nvPr/>
        </p:nvSpPr>
        <p:spPr bwMode="auto">
          <a:xfrm>
            <a:off x="2378075" y="5359400"/>
            <a:ext cx="8656638" cy="614363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はい、たのしかったです。</a:t>
            </a:r>
            <a:endParaRPr lang="en-US" altLang="en-US" sz="40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E045AE6-6BC7-6D4D-B02F-21D7564DF8D1}"/>
              </a:ext>
            </a:extLst>
          </p:cNvPr>
          <p:cNvSpPr/>
          <p:nvPr/>
        </p:nvSpPr>
        <p:spPr>
          <a:xfrm>
            <a:off x="1700213" y="6178550"/>
            <a:ext cx="4635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20D1B4-BFD0-7249-9576-06EC8B261B19}"/>
              </a:ext>
            </a:extLst>
          </p:cNvPr>
          <p:cNvSpPr txBox="1">
            <a:spLocks/>
          </p:cNvSpPr>
          <p:nvPr/>
        </p:nvSpPr>
        <p:spPr bwMode="auto">
          <a:xfrm>
            <a:off x="2378075" y="6076950"/>
            <a:ext cx="8656638" cy="614363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いいえ、たのしくなかったです。</a:t>
            </a:r>
            <a:endParaRPr lang="en-US" altLang="en-US" sz="40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56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nimBg="1"/>
      <p:bldP spid="2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E0BF6-8014-9D4D-A72D-AADD2A64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450" y="4003675"/>
            <a:ext cx="8007350" cy="796925"/>
          </a:xfrm>
          <a:solidFill>
            <a:srgbClr val="FFFF00"/>
          </a:solidFill>
        </p:spPr>
        <p:txBody>
          <a:bodyPr/>
          <a:lstStyle/>
          <a:p>
            <a:pPr>
              <a:buFont typeface="Wingdings 2" pitchFamily="2" charset="2"/>
              <a:buNone/>
            </a:pPr>
            <a:r>
              <a:rPr lang="ja-JP" altLang="en-US" sz="4000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テストは　かんたんでしたか。</a:t>
            </a:r>
            <a:endParaRPr lang="en-US" altLang="ja-JP" sz="4000" b="1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32770" name="Picture 2" descr="D:\Giang day\Tranh quyen dekiru\Ｋｈｏ.jpg">
            <a:extLst>
              <a:ext uri="{FF2B5EF4-FFF2-40B4-BE49-F238E27FC236}">
                <a16:creationId xmlns:a16="http://schemas.microsoft.com/office/drawing/2014/main" id="{F399404B-9892-374E-B970-90D723F0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104775"/>
            <a:ext cx="4127500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0E9C349-3A91-4A44-A6A9-05483BFF9B1A}"/>
              </a:ext>
            </a:extLst>
          </p:cNvPr>
          <p:cNvSpPr/>
          <p:nvPr/>
        </p:nvSpPr>
        <p:spPr>
          <a:xfrm>
            <a:off x="731838" y="5143500"/>
            <a:ext cx="4635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94FE48-D611-064F-9BA4-5949B303C041}"/>
              </a:ext>
            </a:extLst>
          </p:cNvPr>
          <p:cNvSpPr txBox="1">
            <a:spLocks/>
          </p:cNvSpPr>
          <p:nvPr/>
        </p:nvSpPr>
        <p:spPr bwMode="auto">
          <a:xfrm>
            <a:off x="1409700" y="5067300"/>
            <a:ext cx="10409238" cy="614363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はい、かんたんでした。</a:t>
            </a:r>
            <a:endParaRPr lang="en-US" altLang="en-US" sz="40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72E2FE1-318F-2C42-AB6A-A438FC7C627D}"/>
              </a:ext>
            </a:extLst>
          </p:cNvPr>
          <p:cNvSpPr/>
          <p:nvPr/>
        </p:nvSpPr>
        <p:spPr>
          <a:xfrm>
            <a:off x="731838" y="6086475"/>
            <a:ext cx="4635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555E45-935E-B44C-A704-A280A5B92168}"/>
              </a:ext>
            </a:extLst>
          </p:cNvPr>
          <p:cNvSpPr txBox="1">
            <a:spLocks/>
          </p:cNvSpPr>
          <p:nvPr/>
        </p:nvSpPr>
        <p:spPr bwMode="auto">
          <a:xfrm>
            <a:off x="1409700" y="5935663"/>
            <a:ext cx="10409238" cy="614362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いいえ、かんたんじゃ　ありませんでした。</a:t>
            </a:r>
            <a:endParaRPr lang="en-US" altLang="en-US" sz="40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399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B32F-14F3-6E44-9D40-0B26A25E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963" y="247651"/>
            <a:ext cx="7548562" cy="698500"/>
          </a:xfrm>
          <a:solidFill>
            <a:srgbClr val="FFFF00"/>
          </a:solidFill>
        </p:spPr>
        <p:txBody>
          <a:bodyPr/>
          <a:lstStyle/>
          <a:p>
            <a:r>
              <a:rPr lang="ja-JP" altLang="en-US">
                <a:solidFill>
                  <a:schemeClr val="tx1"/>
                </a:solidFill>
              </a:rPr>
              <a:t>Ａいですー＞Ａかったです。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A18A03-F98B-2D48-97CF-7116F17A9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963" y="1382713"/>
            <a:ext cx="4222750" cy="4767262"/>
          </a:xfrm>
        </p:spPr>
        <p:txBody>
          <a:bodyPr/>
          <a:lstStyle/>
          <a:p>
            <a:pPr marL="274320" indent="-228600">
              <a:spcBef>
                <a:spcPts val="1800"/>
              </a:spcBef>
              <a:buFont typeface="Arial" charset="0"/>
              <a:buNone/>
              <a:defRPr/>
            </a:pPr>
            <a:r>
              <a:rPr lang="ja-JP" altLang="en-US" b="1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いそがしい</a:t>
            </a:r>
            <a:endParaRPr lang="en-US" altLang="ja-JP" b="1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  <a:p>
            <a:pPr marL="274320" indent="-228600">
              <a:spcBef>
                <a:spcPts val="1800"/>
              </a:spcBef>
              <a:buFont typeface="Arial" charset="0"/>
              <a:buNone/>
              <a:defRPr/>
            </a:pPr>
            <a:r>
              <a:rPr lang="ja-JP" altLang="en-US" b="1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おもしろい</a:t>
            </a:r>
            <a:endParaRPr lang="en-US" altLang="ja-JP" b="1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  <a:p>
            <a:pPr marL="274320" indent="-228600">
              <a:spcBef>
                <a:spcPts val="1800"/>
              </a:spcBef>
              <a:buFont typeface="Arial" charset="0"/>
              <a:buNone/>
              <a:defRPr/>
            </a:pPr>
            <a:r>
              <a:rPr lang="ja-JP" altLang="en-US" b="1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たかい</a:t>
            </a:r>
            <a:endParaRPr lang="en-US" altLang="ja-JP" b="1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  <a:p>
            <a:pPr marL="274320" indent="-228600">
              <a:spcBef>
                <a:spcPts val="1800"/>
              </a:spcBef>
              <a:buFont typeface="Arial" charset="0"/>
              <a:buNone/>
              <a:defRPr/>
            </a:pPr>
            <a:r>
              <a:rPr lang="ja-JP" altLang="en-US" b="1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やすい</a:t>
            </a:r>
            <a:endParaRPr lang="en-US" altLang="ja-JP" b="1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  <a:p>
            <a:pPr marL="274320" indent="-228600">
              <a:spcBef>
                <a:spcPts val="1800"/>
              </a:spcBef>
              <a:buFont typeface="Arial" charset="0"/>
              <a:buNone/>
              <a:defRPr/>
            </a:pPr>
            <a:r>
              <a:rPr lang="ja-JP" altLang="en-US" b="1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たのしい</a:t>
            </a:r>
            <a:endParaRPr lang="en-US" altLang="ja-JP" b="1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  <a:p>
            <a:pPr marL="274320" indent="-228600">
              <a:spcBef>
                <a:spcPts val="1800"/>
              </a:spcBef>
              <a:buFont typeface="Arial" charset="0"/>
              <a:buNone/>
              <a:defRPr/>
            </a:pPr>
            <a:r>
              <a:rPr lang="ja-JP" altLang="en-US" b="1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むずかしい</a:t>
            </a:r>
            <a:endParaRPr lang="en-US" altLang="ja-JP" b="1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  <a:p>
            <a:pPr marL="274320" indent="-228600">
              <a:spcBef>
                <a:spcPts val="1800"/>
              </a:spcBef>
              <a:buFont typeface="Wingdings 2" pitchFamily="18" charset="2"/>
              <a:buNone/>
              <a:defRPr/>
            </a:pPr>
            <a:r>
              <a:rPr lang="ja-JP" altLang="en-US" b="1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きもちがいい</a:t>
            </a:r>
            <a:endParaRPr lang="en-US" altLang="ja-JP" b="1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  <a:p>
            <a:pPr>
              <a:buFont typeface="Arial" charset="0"/>
              <a:buNone/>
              <a:defRPr/>
            </a:pPr>
            <a:endParaRPr lang="en-US" altLang="en-US" b="1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68B0F1-8F19-744A-BAA5-9E4A41896FC9}"/>
              </a:ext>
            </a:extLst>
          </p:cNvPr>
          <p:cNvSpPr txBox="1">
            <a:spLocks/>
          </p:cNvSpPr>
          <p:nvPr/>
        </p:nvSpPr>
        <p:spPr bwMode="auto">
          <a:xfrm>
            <a:off x="6208712" y="1208088"/>
            <a:ext cx="5526088" cy="5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buSzPct val="100000"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いそがしかった</a:t>
            </a: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です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anose="02020609040205080304" pitchFamily="49" charset="-128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buSzPct val="100000"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おもしろかった</a:t>
            </a: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です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anose="02020609040205080304" pitchFamily="49" charset="-128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buSzPct val="100000"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たかかった</a:t>
            </a: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です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anose="02020609040205080304" pitchFamily="49" charset="-128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buSzPct val="100000"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やすかった</a:t>
            </a: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です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anose="02020609040205080304" pitchFamily="49" charset="-128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buSzPct val="100000"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たのしかった</a:t>
            </a: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です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anose="02020609040205080304" pitchFamily="49" charset="-128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buSzPct val="100000"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むずかしかった</a:t>
            </a: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です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anose="02020609040205080304" pitchFamily="49" charset="-128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buSzPct val="100000"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きもちが</a:t>
            </a: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よかった</a:t>
            </a: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です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S Mincho" panose="02020609040205080304" pitchFamily="49" charset="-128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73050" marR="0" lvl="0" indent="-2286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40404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anose="02020609040205080304" pitchFamily="49" charset="-128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2729A-AE3C-FD41-870B-CBD4A06341AD}"/>
              </a:ext>
            </a:extLst>
          </p:cNvPr>
          <p:cNvSpPr/>
          <p:nvPr/>
        </p:nvSpPr>
        <p:spPr>
          <a:xfrm>
            <a:off x="5334000" y="5408613"/>
            <a:ext cx="6019800" cy="103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5" grpId="0" build="p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3">
            <a:extLst>
              <a:ext uri="{FF2B5EF4-FFF2-40B4-BE49-F238E27FC236}">
                <a16:creationId xmlns:a16="http://schemas.microsoft.com/office/drawing/2014/main" id="{9E27C1C6-0DB0-C14B-8927-8365CF8D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" y="304800"/>
            <a:ext cx="12094633" cy="209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65A48A-DCC9-4ED0-519C-5066DA8A6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124200"/>
            <a:ext cx="1206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0151-460C-684F-AECA-69600BD8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5" y="274638"/>
            <a:ext cx="9996488" cy="698500"/>
          </a:xfrm>
          <a:solidFill>
            <a:srgbClr val="FFFF00"/>
          </a:solidFill>
        </p:spPr>
        <p:txBody>
          <a:bodyPr/>
          <a:lstStyle/>
          <a:p>
            <a:r>
              <a:rPr lang="ja-JP" altLang="en-US">
                <a:solidFill>
                  <a:schemeClr val="tx1"/>
                </a:solidFill>
              </a:rPr>
              <a:t>Ａなー＞Ａでした。</a:t>
            </a:r>
            <a:r>
              <a:rPr lang="en-US" altLang="ja-JP">
                <a:solidFill>
                  <a:schemeClr val="tx1"/>
                </a:solidFill>
              </a:rPr>
              <a:t>: QKTT</a:t>
            </a:r>
            <a:r>
              <a:rPr lang="ja-JP" altLang="en-US">
                <a:solidFill>
                  <a:schemeClr val="tx1"/>
                </a:solidFill>
              </a:rPr>
              <a:t>Ａな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8BD12F-CCF5-DD4C-B396-560A17B0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005" y="1009651"/>
            <a:ext cx="4222750" cy="4095749"/>
          </a:xfrm>
        </p:spPr>
        <p:txBody>
          <a:bodyPr/>
          <a:lstStyle/>
          <a:p>
            <a:pPr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かんたんです</a:t>
            </a:r>
            <a:endParaRPr lang="en-US" altLang="ja-JP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たいへんです</a:t>
            </a:r>
            <a:endParaRPr lang="en-US" altLang="ja-JP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ひまです</a:t>
            </a:r>
            <a:endParaRPr lang="en-US" altLang="ja-JP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きれいです</a:t>
            </a:r>
            <a:endParaRPr lang="en-US" altLang="ja-JP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しずかです</a:t>
            </a:r>
            <a:endParaRPr lang="en-US" altLang="ja-JP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にぎやかです</a:t>
            </a:r>
            <a:endParaRPr lang="en-US" altLang="ja-JP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buFont typeface="Arial" panose="020B0604020202020204" pitchFamily="34" charset="0"/>
              <a:buNone/>
            </a:pP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ゆうめいです</a:t>
            </a:r>
            <a:endParaRPr lang="en-US" altLang="ja-JP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824B46-1AED-8F4E-BC50-84A12A7569FB}"/>
              </a:ext>
            </a:extLst>
          </p:cNvPr>
          <p:cNvSpPr txBox="1">
            <a:spLocks/>
          </p:cNvSpPr>
          <p:nvPr/>
        </p:nvSpPr>
        <p:spPr bwMode="auto">
          <a:xfrm>
            <a:off x="6477000" y="975783"/>
            <a:ext cx="4222750" cy="412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38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かんたんでした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たいへんでした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ひまでした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きれいでした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しずかでした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にぎやかでした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ts val="3800"/>
              </a:lnSpc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ゆうめいでした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735993-B4B1-304C-8518-B5E25F4CAFDF}"/>
              </a:ext>
            </a:extLst>
          </p:cNvPr>
          <p:cNvSpPr txBox="1">
            <a:spLocks/>
          </p:cNvSpPr>
          <p:nvPr/>
        </p:nvSpPr>
        <p:spPr bwMode="auto">
          <a:xfrm>
            <a:off x="2057400" y="4990836"/>
            <a:ext cx="8839200" cy="178276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ja-JP" altLang="en-US" sz="3600">
                <a:solidFill>
                  <a:schemeClr val="bg1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rPr>
              <a:t>Ｎですー＞Ｎでした。</a:t>
            </a:r>
            <a:r>
              <a:rPr lang="en-US" altLang="ja-JP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QKDT</a:t>
            </a:r>
          </a:p>
          <a:p>
            <a:pPr algn="ctr">
              <a:defRPr/>
            </a:pP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chia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khứ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ctr">
              <a:defRPr/>
            </a:pP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Giống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đuôi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6" grpId="0" build="p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いい天気イラスト／無料イラストなら「イラストAC」">
            <a:extLst>
              <a:ext uri="{FF2B5EF4-FFF2-40B4-BE49-F238E27FC236}">
                <a16:creationId xmlns:a16="http://schemas.microsoft.com/office/drawing/2014/main" id="{14AF79FC-F44F-9141-BD58-196884694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184150"/>
            <a:ext cx="43529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99B3EE-72F2-1946-9054-66BA4226F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75" y="5006975"/>
            <a:ext cx="7766050" cy="796925"/>
          </a:xfrm>
          <a:solidFill>
            <a:srgbClr val="00B050"/>
          </a:solidFill>
        </p:spPr>
        <p:txBody>
          <a:bodyPr/>
          <a:lstStyle/>
          <a:p>
            <a:pPr>
              <a:buFont typeface="Wingdings 2" pitchFamily="2" charset="2"/>
              <a:buNone/>
            </a:pPr>
            <a:r>
              <a:rPr lang="ja-JP" altLang="en-US" sz="40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きのうは　いいてんきでした。</a:t>
            </a:r>
            <a:endParaRPr lang="en-US" altLang="ja-JP" sz="40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D58A65-8009-8D4E-8A11-8E7D1A92AF65}"/>
              </a:ext>
            </a:extLst>
          </p:cNvPr>
          <p:cNvSpPr/>
          <p:nvPr/>
        </p:nvSpPr>
        <p:spPr>
          <a:xfrm>
            <a:off x="6129338" y="5048250"/>
            <a:ext cx="3302000" cy="669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4329">
            <a:off x="678883" y="90921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第５課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0662" y="1877409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6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週末</a:t>
            </a:r>
            <a:endParaRPr lang="en-US" sz="66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9" name="Rounded Rectangle 8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１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2811">
            <a:off x="429051" y="4681533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0536">
            <a:off x="9435799" y="4863310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931" y="5150341"/>
            <a:ext cx="2905125" cy="1571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34" y="4976632"/>
            <a:ext cx="2543175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402" y="2213035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2534" y="2641121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53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516B7EF2-14E1-464C-9AA3-4A5F936D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39700"/>
            <a:ext cx="11839575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EF68395-7CB6-1A54-6AE8-0B53D8BE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" y="2700338"/>
            <a:ext cx="1195387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6FADCFD9-408E-8348-B3EC-AFBC87AC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28588"/>
            <a:ext cx="11779250" cy="247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601F17F-053F-2BD2-DF78-A3223AAB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778918"/>
            <a:ext cx="11911013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F74D2D23-63D8-D548-8654-F8A7EB21B743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</a:t>
            </a:r>
            <a:r>
              <a:rPr lang="en-US" altLang="ja-JP" sz="2800" b="1" dirty="0">
                <a:solidFill>
                  <a:srgbClr val="7030A0"/>
                </a:solidFill>
                <a:ea typeface="MS PGothic" pitchFamily="34" charset="-128"/>
              </a:rPr>
              <a:t>1-2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B09B6-D5F9-3B49-B92C-778ED9134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84750"/>
            <a:ext cx="52070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：どうでしたか。</a:t>
            </a:r>
            <a:endParaRPr lang="en-US" altLang="en-US" sz="4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5EAF5-8E53-3148-AA5A-CC6C5A110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843588"/>
            <a:ext cx="6005513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：とても　きれいでした。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368386-E275-7849-AE99-153F55841A58}"/>
              </a:ext>
            </a:extLst>
          </p:cNvPr>
          <p:cNvSpPr/>
          <p:nvPr/>
        </p:nvSpPr>
        <p:spPr>
          <a:xfrm>
            <a:off x="1819275" y="5119688"/>
            <a:ext cx="1374775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8284B338-8769-4C47-AF62-BE6BFD9E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5640388" cy="374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3">
            <a:extLst>
              <a:ext uri="{FF2B5EF4-FFF2-40B4-BE49-F238E27FC236}">
                <a16:creationId xmlns:a16="http://schemas.microsoft.com/office/drawing/2014/main" id="{7A78E5CF-6633-4F4A-A584-83642C14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762000"/>
            <a:ext cx="5057775" cy="374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D5CB7E4-77A4-8C49-B3DF-C1FE577407DB}"/>
              </a:ext>
            </a:extLst>
          </p:cNvPr>
          <p:cNvSpPr/>
          <p:nvPr/>
        </p:nvSpPr>
        <p:spPr>
          <a:xfrm>
            <a:off x="5794375" y="5126038"/>
            <a:ext cx="515938" cy="584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BBEB5-C10B-734C-B271-BE67DBBA4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5141913"/>
            <a:ext cx="4548188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ea typeface="MS PMincho" panose="02020600040205080304" pitchFamily="18" charset="-128"/>
              </a:rPr>
              <a:t>Đã Như thế nào?</a:t>
            </a:r>
          </a:p>
        </p:txBody>
      </p:sp>
      <p:pic>
        <p:nvPicPr>
          <p:cNvPr id="2" name="7008004_DiscA_75.mp3" descr="7008004_DiscA_75.mp3">
            <a:hlinkClick r:id="" action="ppaction://media"/>
            <a:extLst>
              <a:ext uri="{FF2B5EF4-FFF2-40B4-BE49-F238E27FC236}">
                <a16:creationId xmlns:a16="http://schemas.microsoft.com/office/drawing/2014/main" id="{ED3AB72B-9D16-734E-8FBE-AC1DF87B4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04582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7" grpId="0" animBg="1" autoUpdateAnimBg="0"/>
      <p:bldP spid="12" grpId="0" animBg="1" autoUpdateAnimBg="0"/>
      <p:bldP spid="4" grpId="0" animBg="1" autoUpdateAnimBg="0"/>
      <p:bldP spid="13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6F610277-5744-6441-99A2-BF57047DD56E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</a:t>
            </a:r>
            <a:r>
              <a:rPr lang="en-US" altLang="ja-JP" sz="2800" b="1" dirty="0">
                <a:solidFill>
                  <a:srgbClr val="7030A0"/>
                </a:solidFill>
                <a:ea typeface="MS PGothic" pitchFamily="34" charset="-128"/>
              </a:rPr>
              <a:t>1-3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0A73-BCF6-CD4B-ADBC-A4E7FA8FB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938" y="5108575"/>
            <a:ext cx="9453562" cy="13239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しごとでした。よる　９時まで　はたらきました。いそがしかったです。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37892" name="Picture 2">
            <a:extLst>
              <a:ext uri="{FF2B5EF4-FFF2-40B4-BE49-F238E27FC236}">
                <a16:creationId xmlns:a16="http://schemas.microsoft.com/office/drawing/2014/main" id="{B56D26AE-BEEA-EF44-951E-6C35CA0E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89000"/>
            <a:ext cx="5795963" cy="384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A_76.mp3" descr="7008004_DiscA_76.mp3">
            <a:hlinkClick r:id="" action="ppaction://media"/>
            <a:extLst>
              <a:ext uri="{FF2B5EF4-FFF2-40B4-BE49-F238E27FC236}">
                <a16:creationId xmlns:a16="http://schemas.microsoft.com/office/drawing/2014/main" id="{99E2E30E-9196-9B48-8EAA-F2A34636A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29400" y="1732756"/>
            <a:ext cx="1081088" cy="108108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25DEB0FA-EBD4-874C-83DE-316581FF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12158663" cy="134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2" name="Picture 4">
            <a:extLst>
              <a:ext uri="{FF2B5EF4-FFF2-40B4-BE49-F238E27FC236}">
                <a16:creationId xmlns:a16="http://schemas.microsoft.com/office/drawing/2014/main" id="{9F88D606-EEB9-1246-8F2E-3545E890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509713"/>
            <a:ext cx="11974513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0190767-6531-716E-BC6C-643C41ABA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2736851"/>
            <a:ext cx="11957050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7B64462C-EC25-7944-B59D-725A7FE539E1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/>
                <a:ea typeface="MS PGothic" pitchFamily="34" charset="-128"/>
                <a:cs typeface="+mn-cs"/>
              </a:rPr>
              <a:t>チャレンジ　</a:t>
            </a:r>
            <a:r>
              <a:rPr kumimoji="0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/>
                <a:ea typeface="MS PGothic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CB4A7-B7ED-C648-A2F3-6A55E4554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5108575"/>
            <a:ext cx="7043738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A</a:t>
            </a:r>
            <a:r>
              <a:rPr kumimoji="0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：どうして　かいませんでしたか。</a:t>
            </a:r>
            <a:endParaRPr kumimoji="0" lang="en-US" alt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80277-8A42-274D-B76B-30B387D32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967413"/>
            <a:ext cx="6864350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B</a:t>
            </a:r>
            <a:r>
              <a:rPr kumimoji="0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：たかかったですから。</a:t>
            </a:r>
            <a:endParaRPr kumimoji="0" lang="en-US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8F99D5-ECF7-F545-8B57-F3B5E3618D45}"/>
              </a:ext>
            </a:extLst>
          </p:cNvPr>
          <p:cNvSpPr/>
          <p:nvPr/>
        </p:nvSpPr>
        <p:spPr>
          <a:xfrm>
            <a:off x="903288" y="5229225"/>
            <a:ext cx="1608137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5366" name="Picture 4">
            <a:extLst>
              <a:ext uri="{FF2B5EF4-FFF2-40B4-BE49-F238E27FC236}">
                <a16:creationId xmlns:a16="http://schemas.microsoft.com/office/drawing/2014/main" id="{10757924-4B06-1748-9F30-E3483037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4700"/>
            <a:ext cx="39592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5">
            <a:extLst>
              <a:ext uri="{FF2B5EF4-FFF2-40B4-BE49-F238E27FC236}">
                <a16:creationId xmlns:a16="http://schemas.microsoft.com/office/drawing/2014/main" id="{A46C7274-F46A-684D-8BFE-43311EBC1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774700"/>
            <a:ext cx="3790950" cy="386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6">
            <a:extLst>
              <a:ext uri="{FF2B5EF4-FFF2-40B4-BE49-F238E27FC236}">
                <a16:creationId xmlns:a16="http://schemas.microsoft.com/office/drawing/2014/main" id="{314335E4-252D-8C4A-95C6-1E0B31DE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5" y="774700"/>
            <a:ext cx="43148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2B17539-7978-AB41-BC8E-1A055D4B5331}"/>
              </a:ext>
            </a:extLst>
          </p:cNvPr>
          <p:cNvSpPr/>
          <p:nvPr/>
        </p:nvSpPr>
        <p:spPr>
          <a:xfrm>
            <a:off x="3959225" y="6065838"/>
            <a:ext cx="1166813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FDF694D-8A65-C848-87B7-D76D5DE84BF6}"/>
              </a:ext>
            </a:extLst>
          </p:cNvPr>
          <p:cNvSpPr/>
          <p:nvPr/>
        </p:nvSpPr>
        <p:spPr>
          <a:xfrm>
            <a:off x="7327900" y="5219700"/>
            <a:ext cx="747713" cy="4635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F65C8-62D1-CB4B-8970-A3220C4F3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463" y="5108575"/>
            <a:ext cx="3014662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Tại sao~?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70EBAA-2319-634F-A438-D8018B71E8EA}"/>
              </a:ext>
            </a:extLst>
          </p:cNvPr>
          <p:cNvSpPr/>
          <p:nvPr/>
        </p:nvSpPr>
        <p:spPr>
          <a:xfrm>
            <a:off x="7327900" y="6015038"/>
            <a:ext cx="747713" cy="4651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74DA6D-390E-EA43-B067-1F953149D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463" y="5905500"/>
            <a:ext cx="3014662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Vì~</a:t>
            </a:r>
          </a:p>
        </p:txBody>
      </p:sp>
      <p:pic>
        <p:nvPicPr>
          <p:cNvPr id="2" name="7008004_DiscA_77.mp3" descr="7008004_DiscA_77.mp3">
            <a:hlinkClick r:id="" action="ppaction://media"/>
            <a:extLst>
              <a:ext uri="{FF2B5EF4-FFF2-40B4-BE49-F238E27FC236}">
                <a16:creationId xmlns:a16="http://schemas.microsoft.com/office/drawing/2014/main" id="{96E67A37-47DA-574B-8287-E190ABD29C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42971" y="42333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8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7" grpId="0" animBg="1" autoUpdateAnimBg="0"/>
      <p:bldP spid="12" grpId="0" animBg="1" autoUpdateAnimBg="0"/>
      <p:bldP spid="15" grpId="0" animBg="1" autoUpdateAnimBg="0"/>
      <p:bldP spid="4" grpId="0" animBg="1" autoUpdateAnimBg="0"/>
      <p:bldP spid="17" grpId="0" animBg="1" autoUpdateAnimBg="0"/>
      <p:bldP spid="18" grpId="0" animBg="1" autoUpdateAnimBg="0"/>
      <p:bldP spid="19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257800" y="1016000"/>
            <a:ext cx="26670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ねむいです。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657600" y="2387600"/>
            <a:ext cx="7315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昨日　勉強しませんでした。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953000" y="4953000"/>
            <a:ext cx="48006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ビールを飲みません。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33800" y="3581400"/>
            <a:ext cx="74676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たくさん食べました。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9600" y="2209800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きのう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486400" y="2209800"/>
            <a:ext cx="182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べんきょう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6200" y="210234"/>
            <a:ext cx="3505200" cy="646331"/>
          </a:xfrm>
          <a:prstGeom prst="rect">
            <a:avLst/>
          </a:prstGeom>
          <a:ln>
            <a:headEnd/>
            <a:tailEnd/>
          </a:ln>
          <a:scene3d>
            <a:camera prst="perspectiveHeroicExtremeRightFacing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cs typeface="Tahoma" pitchFamily="34" charset="0"/>
              </a:rPr>
              <a:t>Câu</a:t>
            </a:r>
            <a:r>
              <a: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cs typeface="Tahoma" pitchFamily="34" charset="0"/>
              </a:rPr>
              <a:t> </a:t>
            </a:r>
            <a:r>
              <a:rPr kumimoji="0" lang="en-US" altLang="ja-JP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cs typeface="Tahoma" pitchFamily="34" charset="0"/>
              </a:rPr>
              <a:t>hỏi</a:t>
            </a:r>
            <a:r>
              <a: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cs typeface="Tahoma" pitchFamily="34" charset="0"/>
              </a:rPr>
              <a:t> </a:t>
            </a:r>
            <a:r>
              <a:rPr kumimoji="0" lang="en-US" altLang="ja-JP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cs typeface="Tahoma" pitchFamily="34" charset="0"/>
              </a:rPr>
              <a:t>lý</a:t>
            </a:r>
            <a:r>
              <a: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cs typeface="Tahoma" pitchFamily="34" charset="0"/>
              </a:rPr>
              <a:t> do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629400" y="4706938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の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6477000" y="228600"/>
            <a:ext cx="3505200" cy="707886"/>
          </a:xfrm>
          <a:prstGeom prst="rect">
            <a:avLst/>
          </a:prstGeom>
          <a:ln>
            <a:headEnd/>
            <a:tailEnd/>
          </a:ln>
          <a:scene3d>
            <a:camera prst="perspectiveHeroicExtremeLeftFacing"/>
            <a:lightRig rig="threePt" dir="t"/>
          </a:scene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丸ｺﾞｼｯｸM-PRO" pitchFamily="49" charset="-128"/>
                <a:ea typeface="HG丸ｺﾞｼｯｸM-PRO" pitchFamily="49" charset="-128"/>
                <a:cs typeface="Tahoma" pitchFamily="34" charset="0"/>
              </a:rPr>
              <a:t>どうして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丸ｺﾞｼｯｸM-PRO" pitchFamily="49" charset="-128"/>
              <a:ea typeface="HG丸ｺﾞｼｯｸM-PRO" pitchFamily="49" charset="-128"/>
              <a:cs typeface="Tahoma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486400" y="304800"/>
            <a:ext cx="914400" cy="4572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429000" y="1004888"/>
            <a:ext cx="1828800" cy="58578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どうして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373938" y="1004888"/>
            <a:ext cx="838200" cy="5857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Arial" charset="0"/>
              </a:rPr>
              <a:t>か。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Arial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743200" y="2362200"/>
            <a:ext cx="18288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どうして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569970" y="2376488"/>
            <a:ext cx="838200" cy="5857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Arial" charset="0"/>
              </a:rPr>
              <a:t>か。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Arial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505200" y="3567113"/>
            <a:ext cx="18288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どうして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119316" y="3585112"/>
            <a:ext cx="838200" cy="58420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Arial" charset="0"/>
              </a:rPr>
              <a:t>か。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Arial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06738" y="4938713"/>
            <a:ext cx="2151062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どうして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8991600" y="4953000"/>
            <a:ext cx="838200" cy="58420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Arial" charset="0"/>
              </a:rPr>
              <a:t>か。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Arial" charset="0"/>
            </a:endParaRPr>
          </a:p>
        </p:txBody>
      </p:sp>
      <p:sp>
        <p:nvSpPr>
          <p:cNvPr id="22" name="Striped Right Arrow 21"/>
          <p:cNvSpPr/>
          <p:nvPr/>
        </p:nvSpPr>
        <p:spPr>
          <a:xfrm>
            <a:off x="3276600" y="1676400"/>
            <a:ext cx="838200" cy="457200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343400" y="1600200"/>
            <a:ext cx="5791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きのう　ねませんでしたから。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24" name="Striped Right Arrow 23"/>
          <p:cNvSpPr/>
          <p:nvPr/>
        </p:nvSpPr>
        <p:spPr>
          <a:xfrm>
            <a:off x="3124200" y="5562600"/>
            <a:ext cx="838200" cy="457200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191000" y="5591330"/>
            <a:ext cx="5791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きらいですから。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26" name="Striped Right Arrow 25"/>
          <p:cNvSpPr/>
          <p:nvPr/>
        </p:nvSpPr>
        <p:spPr>
          <a:xfrm>
            <a:off x="3124200" y="4267200"/>
            <a:ext cx="838200" cy="457200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191000" y="4191000"/>
            <a:ext cx="5791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おいしくなかったですから。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sp>
        <p:nvSpPr>
          <p:cNvPr id="28" name="Striped Right Arrow 27"/>
          <p:cNvSpPr/>
          <p:nvPr/>
        </p:nvSpPr>
        <p:spPr>
          <a:xfrm>
            <a:off x="3124200" y="3048000"/>
            <a:ext cx="838200" cy="457200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191000" y="2971800"/>
            <a:ext cx="5791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わすれましたから</a:t>
            </a: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。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8839200" y="2133600"/>
            <a:ext cx="990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735888" y="3505200"/>
            <a:ext cx="990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88263" y="4724400"/>
            <a:ext cx="990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07640" y="6109740"/>
            <a:ext cx="990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8882063" y="1622425"/>
            <a:ext cx="1066800" cy="50800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35" name="TextBox 2"/>
          <p:cNvSpPr txBox="1">
            <a:spLocks noChangeArrowheads="1"/>
          </p:cNvSpPr>
          <p:nvPr/>
        </p:nvSpPr>
        <p:spPr bwMode="auto">
          <a:xfrm rot="413511">
            <a:off x="75387" y="5253164"/>
            <a:ext cx="6096000" cy="1015663"/>
          </a:xfrm>
          <a:prstGeom prst="rect">
            <a:avLst/>
          </a:prstGeom>
          <a:ln>
            <a:headEnd/>
            <a:tailEnd/>
          </a:ln>
          <a:scene3d>
            <a:camera prst="perspectiveContrastingRightFacing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丸ｺﾞｼｯｸM-PRO" pitchFamily="49" charset="-128"/>
                <a:ea typeface="HG丸ｺﾞｼｯｸM-PRO" pitchFamily="49" charset="-128"/>
                <a:cs typeface="Tahoma" pitchFamily="34" charset="0"/>
              </a:rPr>
              <a:t>どうしてですか。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丸ｺﾞｼｯｸM-PRO" pitchFamily="49" charset="-128"/>
              <a:ea typeface="HG丸ｺﾞｼｯｸM-PRO" pitchFamily="49" charset="-128"/>
              <a:cs typeface="Tahoma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507" y="129684"/>
            <a:ext cx="1231693" cy="91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139" y="904070"/>
            <a:ext cx="1582738" cy="824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10" y="1966913"/>
            <a:ext cx="1569797" cy="1385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98" y="3535693"/>
            <a:ext cx="1741702" cy="1304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05600" y="3352800"/>
            <a:ext cx="99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tMotoyaKyotai" panose="02020200000000000000" pitchFamily="18" charset="-128"/>
                <a:ea typeface="NtMotoyaKyotai" panose="02020200000000000000" pitchFamily="18" charset="-128"/>
                <a:cs typeface="+mn-cs"/>
              </a:rPr>
              <a:t>た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tMotoyaKyotai" panose="02020200000000000000" pitchFamily="18" charset="-128"/>
              <a:ea typeface="NtMotoyaKyotai" panose="020202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96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4" grpId="0" animBg="1"/>
      <p:bldP spid="34" grpId="1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作業療法士監修】発達障害の子供に偏食が多いのはなぜ？対処法は？ | 小学館HugKum">
            <a:extLst>
              <a:ext uri="{FF2B5EF4-FFF2-40B4-BE49-F238E27FC236}">
                <a16:creationId xmlns:a16="http://schemas.microsoft.com/office/drawing/2014/main" id="{2A333211-7038-044A-BAEA-DECABD66B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857300BE-7B51-FE4E-B766-D89D2F5C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0338"/>
            <a:ext cx="4811713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A2DF9-55B3-3B41-9700-38B341F7C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4259263"/>
            <a:ext cx="5332413" cy="646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A</a:t>
            </a:r>
            <a:r>
              <a:rPr kumimoji="0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：どうして　食べませんか。</a:t>
            </a: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39D8F-EF78-8B4E-AAE3-2A5C2523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5465763"/>
            <a:ext cx="5189538" cy="646112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B</a:t>
            </a:r>
            <a:r>
              <a:rPr kumimoji="0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：おいしくないですから。</a:t>
            </a: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Arial" panose="020B0604020202020204" pitchFamily="34" charset="0"/>
            </a:endParaRPr>
          </a:p>
        </p:txBody>
      </p:sp>
      <p:sp>
        <p:nvSpPr>
          <p:cNvPr id="16390" name="AutoShape 5" descr="泣きながらご飯を食べる人のイラスト（女性） | かわいいフリー素材集 いらすとや">
            <a:extLst>
              <a:ext uri="{FF2B5EF4-FFF2-40B4-BE49-F238E27FC236}">
                <a16:creationId xmlns:a16="http://schemas.microsoft.com/office/drawing/2014/main" id="{2E92DF24-4AD8-7342-B297-8484E7AE1F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3AA12F-8C15-E14B-AD1D-9DA2A49F8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075" y="4259263"/>
            <a:ext cx="6494463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A</a:t>
            </a:r>
            <a:r>
              <a:rPr kumimoji="0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：どうして　日本語を べんきょうしますか。</a:t>
            </a: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D48EF-2802-F542-A494-92F8C20E7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763" y="5751513"/>
            <a:ext cx="5808662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B</a:t>
            </a:r>
            <a:r>
              <a:rPr kumimoji="0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Arial" panose="020B0604020202020204" pitchFamily="34" charset="0"/>
              </a:rPr>
              <a:t>：日本へ　行きますから。</a:t>
            </a:r>
            <a:endParaRPr kumimoji="0" lang="en-US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Arial" panose="020B0604020202020204" pitchFamily="34" charset="0"/>
            </a:endParaRPr>
          </a:p>
        </p:txBody>
      </p:sp>
      <p:pic>
        <p:nvPicPr>
          <p:cNvPr id="36871" name="Picture 7">
            <a:extLst>
              <a:ext uri="{FF2B5EF4-FFF2-40B4-BE49-F238E27FC236}">
                <a16:creationId xmlns:a16="http://schemas.microsoft.com/office/drawing/2014/main" id="{7AA754C6-46A9-A54E-BAA6-477AEC6BF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5" y="160338"/>
            <a:ext cx="5195888" cy="367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3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856">
            <a:off x="438873" y="1764867"/>
            <a:ext cx="1214818" cy="1457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0843">
            <a:off x="279521" y="147211"/>
            <a:ext cx="2052576" cy="1537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4350">
            <a:off x="197988" y="3331106"/>
            <a:ext cx="2114337" cy="1406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66" y="4828855"/>
            <a:ext cx="28575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069456" y="1081752"/>
            <a:ext cx="42672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お金がありません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069456" y="2145210"/>
            <a:ext cx="42672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4000"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あたまが痛いです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069455" y="3305676"/>
            <a:ext cx="3902023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風邪です　　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1874141" y="3043739"/>
            <a:ext cx="1371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ja-JP" altLang="en-US" sz="2400">
                <a:latin typeface="NtMotoyaKyotai" panose="02020200000000000000" pitchFamily="18" charset="-128"/>
                <a:ea typeface="NtMotoyaKyotai" panose="02020200000000000000" pitchFamily="18" charset="-128"/>
              </a:rPr>
              <a:t>かぜ</a:t>
            </a:r>
            <a:endParaRPr lang="en-US" sz="105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3822056" y="191661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いた</a:t>
            </a:r>
            <a:endParaRPr lang="en-US" sz="105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795010" y="2521106"/>
            <a:ext cx="3787390" cy="132343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どこも</a:t>
            </a:r>
            <a:endParaRPr lang="en-US" altLang="ja-JP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  <a:p>
            <a:pPr algn="ctr" eaLnBrk="1" hangingPunct="1">
              <a:defRPr/>
            </a:pPr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行きません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8305800" y="2845297"/>
            <a:ext cx="685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>
                <a:solidFill>
                  <a:srgbClr val="F2F2F2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い</a:t>
            </a:r>
            <a:endParaRPr lang="en-US" dirty="0">
              <a:solidFill>
                <a:srgbClr val="F2F2F2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2368370">
            <a:off x="6084192" y="1977417"/>
            <a:ext cx="1465263" cy="4460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ight Arrow 9"/>
          <p:cNvSpPr/>
          <p:nvPr/>
        </p:nvSpPr>
        <p:spPr>
          <a:xfrm rot="21126730">
            <a:off x="5561826" y="3254635"/>
            <a:ext cx="1909454" cy="4572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ight Arrow 10"/>
          <p:cNvSpPr/>
          <p:nvPr/>
        </p:nvSpPr>
        <p:spPr>
          <a:xfrm rot="1332111">
            <a:off x="6131910" y="2588149"/>
            <a:ext cx="1298575" cy="4572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991600" y="311306"/>
            <a:ext cx="1752600" cy="830997"/>
          </a:xfrm>
          <a:prstGeom prst="rect">
            <a:avLst/>
          </a:prstGeom>
          <a:ln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perspectiveHeroicExtremeLeftFacing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4800" b="1">
                <a:latin typeface="NtMotoyaKyotai" pitchFamily="18" charset="-128"/>
                <a:ea typeface="NtMotoyaKyotai" pitchFamily="18" charset="-128"/>
              </a:rPr>
              <a:t>から</a:t>
            </a:r>
            <a:endParaRPr lang="en-US" sz="20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Oval Callout 12"/>
          <p:cNvSpPr/>
          <p:nvPr/>
        </p:nvSpPr>
        <p:spPr>
          <a:xfrm rot="21254436">
            <a:off x="6442075" y="127156"/>
            <a:ext cx="2057400" cy="914400"/>
          </a:xfrm>
          <a:prstGeom prst="wedgeEllipseCallout">
            <a:avLst>
              <a:gd name="adj1" fmla="val 84282"/>
              <a:gd name="adj2" fmla="val 4027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ja-JP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Vì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257281" y="1089690"/>
            <a:ext cx="226735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から、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96000" y="2137272"/>
            <a:ext cx="14478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から、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96657" y="3308594"/>
            <a:ext cx="14478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から、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069455" y="4474842"/>
            <a:ext cx="3902024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いそがしいです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698760" y="4477990"/>
            <a:ext cx="14478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から、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Right Arrow 23"/>
          <p:cNvSpPr/>
          <p:nvPr/>
        </p:nvSpPr>
        <p:spPr>
          <a:xfrm rot="20340363">
            <a:off x="5526547" y="4049664"/>
            <a:ext cx="2253115" cy="4572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Cloud Callout 16"/>
          <p:cNvSpPr/>
          <p:nvPr/>
        </p:nvSpPr>
        <p:spPr>
          <a:xfrm rot="249429">
            <a:off x="7669404" y="4828854"/>
            <a:ext cx="4038600" cy="1600200"/>
          </a:xfrm>
          <a:prstGeom prst="cloudCallout">
            <a:avLst>
              <a:gd name="adj1" fmla="val -76658"/>
              <a:gd name="adj2" fmla="val -3363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Đặt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ngay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sau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câu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thể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hiện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lý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do,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nguyên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nhân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0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4" grpId="0" animBg="1"/>
      <p:bldP spid="15" grpId="0" animBg="1"/>
      <p:bldP spid="16" grpId="0" animBg="1"/>
      <p:bldP spid="22" grpId="0" animBg="1"/>
      <p:bldP spid="23" grpId="0" animBg="1"/>
      <p:bldP spid="24" grpId="0" animBg="1"/>
      <p:bldP spid="24" grpId="1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457200" y="838200"/>
            <a:ext cx="1028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6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ここのビールが安いですから、毎晩　飲みます。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TextBox 10"/>
          <p:cNvSpPr txBox="1">
            <a:spLocks noChangeArrowheads="1"/>
          </p:cNvSpPr>
          <p:nvPr/>
        </p:nvSpPr>
        <p:spPr bwMode="auto">
          <a:xfrm>
            <a:off x="3581400" y="6096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やす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6535737" y="584022"/>
            <a:ext cx="2608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まいばん　の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819400" y="1447800"/>
            <a:ext cx="579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bia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rẻ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uống</a:t>
            </a:r>
            <a:endParaRPr lang="en-US" sz="1000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1295400" y="2438400"/>
            <a:ext cx="8534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6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おいしいですから、たくさん食べました。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7086600" y="2195513"/>
            <a:ext cx="627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た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2590800" y="3048000"/>
            <a:ext cx="579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ngon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1295400" y="3810000"/>
            <a:ext cx="8534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ja-JP" sz="36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A</a:t>
            </a:r>
            <a:r>
              <a:rPr lang="ja-JP" altLang="en-US" sz="36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さんは　かぜ</a:t>
            </a:r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です</a:t>
            </a:r>
            <a:r>
              <a:rPr lang="ja-JP" altLang="en-US" sz="36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から、</a:t>
            </a:r>
            <a:endParaRPr lang="en-US" altLang="ja-JP" sz="36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きょう　やすみます。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2590800" y="5029200"/>
            <a:ext cx="579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hôm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nay (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nghỉ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86400" y="847546"/>
            <a:ext cx="1143000" cy="6096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962400" y="2438400"/>
            <a:ext cx="1143000" cy="6096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828630" y="3790950"/>
            <a:ext cx="1172369" cy="62865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D25663D-4850-064C-A92E-B4F0944A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31" y="315453"/>
            <a:ext cx="5849937" cy="383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7008004_DiscA_69.mp3">
            <a:hlinkClick r:id="" action="ppaction://media"/>
            <a:extLst>
              <a:ext uri="{FF2B5EF4-FFF2-40B4-BE49-F238E27FC236}">
                <a16:creationId xmlns:a16="http://schemas.microsoft.com/office/drawing/2014/main" id="{0D67B4C9-D06A-5745-9363-1502C890B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764" y="332386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12E280-C172-8E49-8EFE-60455014DCF7}"/>
              </a:ext>
            </a:extLst>
          </p:cNvPr>
          <p:cNvSpPr txBox="1"/>
          <p:nvPr/>
        </p:nvSpPr>
        <p:spPr>
          <a:xfrm>
            <a:off x="609600" y="4367213"/>
            <a:ext cx="1104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>
                <a:highlight>
                  <a:srgbClr val="800000"/>
                </a:highlight>
              </a:rPr>
              <a:t>パクさん、日曜日、なに　を　</a:t>
            </a:r>
            <a:r>
              <a:rPr lang="ja-JP" altLang="en-US" sz="4400">
                <a:solidFill>
                  <a:srgbClr val="FFFF00"/>
                </a:solidFill>
                <a:highlight>
                  <a:srgbClr val="800000"/>
                </a:highlight>
              </a:rPr>
              <a:t>しました</a:t>
            </a:r>
            <a:r>
              <a:rPr lang="ja-JP" altLang="en-US" sz="4400">
                <a:highlight>
                  <a:srgbClr val="800000"/>
                </a:highlight>
              </a:rPr>
              <a:t>か。</a:t>
            </a:r>
            <a:endParaRPr lang="en-US" sz="4400" dirty="0">
              <a:highlight>
                <a:srgbClr val="8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0478EF-FA93-8E46-8D0A-A1F4D02CD130}"/>
              </a:ext>
            </a:extLst>
          </p:cNvPr>
          <p:cNvSpPr txBox="1"/>
          <p:nvPr/>
        </p:nvSpPr>
        <p:spPr>
          <a:xfrm>
            <a:off x="1219200" y="5399224"/>
            <a:ext cx="10733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こうえん　へ　</a:t>
            </a:r>
            <a:r>
              <a:rPr lang="ja-JP" altLang="en-US" sz="4000">
                <a:solidFill>
                  <a:srgbClr val="FFFF00"/>
                </a:solidFill>
              </a:rPr>
              <a:t>いきました</a:t>
            </a:r>
            <a:r>
              <a:rPr lang="ja-JP" altLang="en-US" sz="4000"/>
              <a:t>。</a:t>
            </a:r>
            <a:endParaRPr lang="en-US" altLang="ja-JP" sz="4000" dirty="0"/>
          </a:p>
          <a:p>
            <a:pPr algn="r"/>
            <a:r>
              <a:rPr lang="en-US" sz="4000" dirty="0" err="1"/>
              <a:t>こうえん</a:t>
            </a:r>
            <a:r>
              <a:rPr lang="ja-JP" altLang="en-US" sz="4000"/>
              <a:t>　で　バーベキュー　を　</a:t>
            </a:r>
            <a:r>
              <a:rPr lang="ja-JP" altLang="en-US" sz="4000">
                <a:solidFill>
                  <a:srgbClr val="FFFF00"/>
                </a:solidFill>
              </a:rPr>
              <a:t>しました</a:t>
            </a:r>
            <a:r>
              <a:rPr lang="ja-JP" altLang="en-US" sz="4000"/>
              <a:t>。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292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85800" y="533400"/>
            <a:ext cx="10744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時間が　ありませんから、</a:t>
            </a:r>
            <a:r>
              <a:rPr lang="en-US" altLang="ja-JP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Hai Phong </a:t>
            </a: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へ　行きません。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0" y="304800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じかん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555037" y="328614"/>
            <a:ext cx="550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い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990600" y="1143000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Hải Phòng.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" y="2133600"/>
            <a:ext cx="944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明日は　休みですから、今晩　映画を　見ます。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34138" y="1890713"/>
            <a:ext cx="2862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えいが　　　み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1600200" y="2743200"/>
            <a:ext cx="769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mai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nghỉ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33400" y="3581400"/>
            <a:ext cx="8534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昨日の夜　</a:t>
            </a:r>
            <a:r>
              <a:rPr lang="en-US" altLang="ja-JP"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12</a:t>
            </a:r>
            <a:r>
              <a:rPr lang="ja-JP" altLang="en-US"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時まで　勉強しましたから、　いま　とても　ねむいです。</a:t>
            </a:r>
            <a:endParaRPr lang="en-US" sz="32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914400" y="4724400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>
                <a:latin typeface="Tahoma" panose="020B0604030504040204" pitchFamily="34" charset="0"/>
                <a:cs typeface="Tahoma" panose="020B0604030504040204" pitchFamily="34" charset="0"/>
              </a:rPr>
              <a:t>Vì tối hôm qua học đến 12h nên bây giờ rất buồn ngủ</a:t>
            </a:r>
            <a:endParaRPr lang="en-US" sz="1000" i="1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87400" y="1917700"/>
            <a:ext cx="355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あした　　やす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029200" y="1857375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こんばん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09600" y="3348038"/>
            <a:ext cx="213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きのう　よる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276600" y="3338513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じ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648200" y="3348038"/>
            <a:ext cx="1752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べんきょう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2"/>
          <p:cNvSpPr txBox="1">
            <a:spLocks noChangeArrowheads="1"/>
          </p:cNvSpPr>
          <p:nvPr/>
        </p:nvSpPr>
        <p:spPr bwMode="auto">
          <a:xfrm>
            <a:off x="7010400" y="5391834"/>
            <a:ext cx="4572000" cy="646331"/>
          </a:xfrm>
          <a:prstGeom prst="rect">
            <a:avLst/>
          </a:prstGeom>
          <a:ln>
            <a:headEnd/>
            <a:tailEnd/>
          </a:ln>
          <a:scene3d>
            <a:camera prst="perspectiveHeroicExtremeRightFacing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3600" dirty="0" err="1">
                <a:latin typeface="Tahoma" pitchFamily="34" charset="0"/>
                <a:cs typeface="Tahoma" pitchFamily="34" charset="0"/>
              </a:rPr>
              <a:t>Câu</a:t>
            </a:r>
            <a:r>
              <a:rPr lang="en-US" altLang="ja-JP" sz="36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3600" dirty="0" err="1">
                <a:latin typeface="Tahoma" pitchFamily="34" charset="0"/>
                <a:cs typeface="Tahoma" pitchFamily="34" charset="0"/>
              </a:rPr>
              <a:t>trần</a:t>
            </a:r>
            <a:r>
              <a:rPr lang="en-US" altLang="ja-JP" sz="36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3600" dirty="0" err="1">
                <a:latin typeface="Tahoma" pitchFamily="34" charset="0"/>
                <a:cs typeface="Tahoma" pitchFamily="34" charset="0"/>
              </a:rPr>
              <a:t>thuật</a:t>
            </a:r>
            <a:endParaRPr lang="en-US" sz="1200" dirty="0"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3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54314A1-471D-D548-B7FB-1139886D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692" y="3429000"/>
            <a:ext cx="1225929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D43D3C-1BA3-FFCB-F97E-B83BBDB35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62"/>
            <a:ext cx="12153900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E66E24-81C4-EA2B-718E-C3F90098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749"/>
            <a:ext cx="115284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55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第５課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今度の休みに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9" name="Rounded Rectangle 8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３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53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131A6B56-70F7-1D46-8735-98A7022666EC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２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AD054-0A41-4046-A764-C23E7F0BD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2" y="4954588"/>
            <a:ext cx="9653587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：ダニエルさんは　りょこうが　すきですか。</a:t>
            </a:r>
            <a:endParaRPr lang="en-US" altLang="en-US" sz="40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A6537A-14A3-5141-B0E3-422FD2B6FA45}"/>
              </a:ext>
            </a:extLst>
          </p:cNvPr>
          <p:cNvSpPr/>
          <p:nvPr/>
        </p:nvSpPr>
        <p:spPr>
          <a:xfrm>
            <a:off x="7561263" y="5016431"/>
            <a:ext cx="1860550" cy="584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629" name="Picture 2">
            <a:extLst>
              <a:ext uri="{FF2B5EF4-FFF2-40B4-BE49-F238E27FC236}">
                <a16:creationId xmlns:a16="http://schemas.microsoft.com/office/drawing/2014/main" id="{844EE700-D3EF-6F4F-B22C-0C68721CF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879475"/>
            <a:ext cx="5953125" cy="398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70F955-B673-6D42-B173-B1302CC55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5845175"/>
            <a:ext cx="6089650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：はい、すきです。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3" name="7008004_DiscA_80.mp3" descr="7008004_DiscA_80.mp3">
            <a:hlinkClick r:id="" action="ppaction://media"/>
            <a:extLst>
              <a:ext uri="{FF2B5EF4-FFF2-40B4-BE49-F238E27FC236}">
                <a16:creationId xmlns:a16="http://schemas.microsoft.com/office/drawing/2014/main" id="{0122BCEC-EA63-BA46-911A-CBB0CD6C7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  <p:bldP spid="9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67" y="-13757"/>
            <a:ext cx="3657600" cy="1247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529" y="672052"/>
            <a:ext cx="1714807" cy="1500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467" y="-109918"/>
            <a:ext cx="3000375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842" y="4861886"/>
            <a:ext cx="2628900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036" y="4539993"/>
            <a:ext cx="22860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058" y="3871286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ounded Rectangle 7"/>
          <p:cNvSpPr/>
          <p:nvPr/>
        </p:nvSpPr>
        <p:spPr>
          <a:xfrm>
            <a:off x="6267448" y="1995487"/>
            <a:ext cx="4333874" cy="9906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好き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67448" y="3648740"/>
            <a:ext cx="4333874" cy="9906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嫌い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99" y="1800224"/>
            <a:ext cx="1015348" cy="966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ounded Rectangle 10"/>
          <p:cNvSpPr/>
          <p:nvPr/>
        </p:nvSpPr>
        <p:spPr>
          <a:xfrm>
            <a:off x="2115522" y="1970620"/>
            <a:ext cx="2151678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きみ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15522" y="2969692"/>
            <a:ext cx="2151678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日本語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837" y="2933234"/>
            <a:ext cx="1153762" cy="767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ounded Rectangle 13"/>
          <p:cNvSpPr/>
          <p:nvPr/>
        </p:nvSpPr>
        <p:spPr>
          <a:xfrm>
            <a:off x="2115521" y="3907004"/>
            <a:ext cx="2151679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アメリカ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49" y="3837949"/>
            <a:ext cx="1352550" cy="847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ounded Rectangle 15"/>
          <p:cNvSpPr/>
          <p:nvPr/>
        </p:nvSpPr>
        <p:spPr>
          <a:xfrm>
            <a:off x="8434385" y="2063313"/>
            <a:ext cx="2042567" cy="886146"/>
          </a:xfrm>
          <a:prstGeom prst="round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です。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452778" y="3696038"/>
            <a:ext cx="2042567" cy="879064"/>
          </a:xfrm>
          <a:prstGeom prst="round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です。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1" y="4861886"/>
            <a:ext cx="2377709" cy="941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ounded Rectangle 18"/>
          <p:cNvSpPr/>
          <p:nvPr/>
        </p:nvSpPr>
        <p:spPr>
          <a:xfrm>
            <a:off x="2115521" y="4947186"/>
            <a:ext cx="2151679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スポーツ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601" y="406673"/>
            <a:ext cx="1373846" cy="1243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ounded Rectangle 20"/>
          <p:cNvSpPr/>
          <p:nvPr/>
        </p:nvSpPr>
        <p:spPr>
          <a:xfrm>
            <a:off x="2091361" y="940628"/>
            <a:ext cx="2151678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料理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724400" y="1995486"/>
            <a:ext cx="1371600" cy="264385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>
                <a:latin typeface="HGMaruGothicMPRO" panose="020F0609000000000000" pitchFamily="49" charset="-128"/>
                <a:ea typeface="HGMaruGothicMPRO" panose="020F0609000000000000" pitchFamily="49" charset="-128"/>
              </a:rPr>
              <a:t>が</a:t>
            </a:r>
            <a:endParaRPr lang="en-US" sz="80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2" idx="1"/>
          </p:cNvCxnSpPr>
          <p:nvPr/>
        </p:nvCxnSpPr>
        <p:spPr>
          <a:xfrm>
            <a:off x="4243039" y="1295435"/>
            <a:ext cx="481361" cy="202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22" idx="1"/>
          </p:cNvCxnSpPr>
          <p:nvPr/>
        </p:nvCxnSpPr>
        <p:spPr>
          <a:xfrm>
            <a:off x="4267200" y="2325427"/>
            <a:ext cx="457200" cy="991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3"/>
            <a:endCxn id="22" idx="1"/>
          </p:cNvCxnSpPr>
          <p:nvPr/>
        </p:nvCxnSpPr>
        <p:spPr>
          <a:xfrm flipV="1">
            <a:off x="4267200" y="3317413"/>
            <a:ext cx="457200" cy="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  <a:endCxn id="22" idx="1"/>
          </p:cNvCxnSpPr>
          <p:nvPr/>
        </p:nvCxnSpPr>
        <p:spPr>
          <a:xfrm flipV="1">
            <a:off x="4267200" y="3317413"/>
            <a:ext cx="457200" cy="94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22" idx="1"/>
          </p:cNvCxnSpPr>
          <p:nvPr/>
        </p:nvCxnSpPr>
        <p:spPr>
          <a:xfrm flipV="1">
            <a:off x="4267200" y="3317413"/>
            <a:ext cx="457200" cy="198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138062" y="1863761"/>
            <a:ext cx="584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138044" y="3534891"/>
            <a:ext cx="923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きら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539814" y="743210"/>
            <a:ext cx="14225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りょうり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5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9" grpId="0"/>
      <p:bldP spid="31" grpId="0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7188">
            <a:off x="10645572" y="86238"/>
            <a:ext cx="1388557" cy="1305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64321">
            <a:off x="73536" y="210978"/>
            <a:ext cx="2168646" cy="1301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1665303"/>
            <a:ext cx="6096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日本料理が　好きです。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38400" y="1403864"/>
            <a:ext cx="236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りょうり　　　す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838200" y="2280535"/>
            <a:ext cx="411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838200" y="3733800"/>
            <a:ext cx="769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hát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lắm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689556" y="5870156"/>
            <a:ext cx="1043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nhưng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1544" y="3190844"/>
            <a:ext cx="9185856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この歌が　あまり　好きではありません。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95470" y="2955163"/>
            <a:ext cx="36994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うた　　　　　　　　　　す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5874" y="4609618"/>
            <a:ext cx="8228526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日本語が　好きですが、</a:t>
            </a:r>
            <a:br>
              <a:rPr lang="en-US" altLang="ja-JP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</a:b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日本の映画が　全然　好きではありません。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19500" y="4380931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す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524000" y="5499611"/>
            <a:ext cx="3429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えいが　　　ぜんぜん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52600" y="1665303"/>
            <a:ext cx="1676400" cy="61523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Callout 14"/>
          <p:cNvSpPr/>
          <p:nvPr/>
        </p:nvSpPr>
        <p:spPr>
          <a:xfrm rot="152256">
            <a:off x="3344417" y="151368"/>
            <a:ext cx="3733800" cy="1339202"/>
          </a:xfrm>
          <a:prstGeom prst="wedgeEllipseCallout">
            <a:avLst>
              <a:gd name="adj1" fmla="val -49639"/>
              <a:gd name="adj2" fmla="val 692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なに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1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92A4-083C-B34A-9DE3-BEF47064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20650"/>
            <a:ext cx="9996488" cy="1143000"/>
          </a:xfrm>
          <a:solidFill>
            <a:srgbClr val="92D050"/>
          </a:solidFill>
        </p:spPr>
        <p:txBody>
          <a:bodyPr/>
          <a:lstStyle/>
          <a:p>
            <a:r>
              <a:rPr lang="ja-JP" altLang="en-US">
                <a:solidFill>
                  <a:schemeClr val="tx1"/>
                </a:solidFill>
              </a:rPr>
              <a:t>Ｎが　すき</a:t>
            </a:r>
            <a:r>
              <a:rPr lang="en-US" altLang="ja-JP">
                <a:solidFill>
                  <a:schemeClr val="tx1"/>
                </a:solidFill>
              </a:rPr>
              <a:t>/</a:t>
            </a:r>
            <a:r>
              <a:rPr lang="ja-JP" altLang="en-US">
                <a:solidFill>
                  <a:schemeClr val="tx1"/>
                </a:solidFill>
              </a:rPr>
              <a:t>きらいです。</a:t>
            </a:r>
            <a:r>
              <a:rPr lang="en-US" altLang="ja-JP">
                <a:solidFill>
                  <a:schemeClr val="tx1"/>
                </a:solidFill>
              </a:rPr>
              <a:t>Thích, ghét…</a:t>
            </a: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23559" name="Picture 7">
            <a:extLst>
              <a:ext uri="{FF2B5EF4-FFF2-40B4-BE49-F238E27FC236}">
                <a16:creationId xmlns:a16="http://schemas.microsoft.com/office/drawing/2014/main" id="{B79B7A51-0D90-4744-A241-372A2FAF5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31938"/>
            <a:ext cx="3140075" cy="404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5296E-11F4-9341-8093-D68343BB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5845175"/>
            <a:ext cx="4556125" cy="5857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やさいが　すきです。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23560" name="Picture 8">
            <a:extLst>
              <a:ext uri="{FF2B5EF4-FFF2-40B4-BE49-F238E27FC236}">
                <a16:creationId xmlns:a16="http://schemas.microsoft.com/office/drawing/2014/main" id="{46954E16-99FA-5745-9880-9204D7D36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1531938"/>
            <a:ext cx="3379787" cy="376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70DB8-2F80-4B4E-884C-C52649FC7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9138" y="5759450"/>
            <a:ext cx="4554537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さかなが　きらいです。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みんなの日本語」第9課の教案とイラスト｜形容詞【～が好きです/上手です】">
            <a:extLst>
              <a:ext uri="{FF2B5EF4-FFF2-40B4-BE49-F238E27FC236}">
                <a16:creationId xmlns:a16="http://schemas.microsoft.com/office/drawing/2014/main" id="{6173DCA4-8546-1641-A01D-BC271AE1A1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2EF405F2-04E3-104A-B979-C77B1E070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90575"/>
            <a:ext cx="5386388" cy="276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BFEA2-CB7E-244E-849D-A51D093F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87775"/>
            <a:ext cx="5541963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：ビールが　すきですか。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E5229-EA8B-E948-93A3-253C5ADD8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" y="4554538"/>
            <a:ext cx="5510213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：いいえ、すきじゃありません。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56325" name="Picture 5">
            <a:extLst>
              <a:ext uri="{FF2B5EF4-FFF2-40B4-BE49-F238E27FC236}">
                <a16:creationId xmlns:a16="http://schemas.microsoft.com/office/drawing/2014/main" id="{D13C24A9-12C9-2646-A0A1-F079BE9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790575"/>
            <a:ext cx="4232275" cy="271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A518EC-9A8F-9A4D-AB03-EA462B9E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3787775"/>
            <a:ext cx="5508625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：かいものが　すきですか。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12F0-5CB2-1345-A801-A74B5E2FF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4572000"/>
            <a:ext cx="5508625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：はい、すきです。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 descr="みんなの日本語」第9課の教案とイラスト｜形容詞【～が好きです/上手です】">
            <a:extLst>
              <a:ext uri="{FF2B5EF4-FFF2-40B4-BE49-F238E27FC236}">
                <a16:creationId xmlns:a16="http://schemas.microsoft.com/office/drawing/2014/main" id="{3B2B92CC-FF83-A84F-B5A6-560424A00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0453E-97C7-4644-B084-188139D2F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87775"/>
            <a:ext cx="5541963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：やさいが　すきですか。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27652" name="TextBox 7">
            <a:extLst>
              <a:ext uri="{FF2B5EF4-FFF2-40B4-BE49-F238E27FC236}">
                <a16:creationId xmlns:a16="http://schemas.microsoft.com/office/drawing/2014/main" id="{C00D9CE5-9AEF-BC46-A3F7-BEFCEE888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" y="4554538"/>
            <a:ext cx="5510213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：いいえ、きらいです。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9E00F-1EAE-2548-B7B8-03B54B00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3787775"/>
            <a:ext cx="5508625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：そうじが　すきですか。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27654" name="TextBox 10">
            <a:extLst>
              <a:ext uri="{FF2B5EF4-FFF2-40B4-BE49-F238E27FC236}">
                <a16:creationId xmlns:a16="http://schemas.microsoft.com/office/drawing/2014/main" id="{E6E5EC89-07F3-BF47-B4A0-532B60FD8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4572000"/>
            <a:ext cx="5508625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：いいえ、すきじゃありません。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29703" name="AutoShape 2" descr="野菜が嫌いな子供のイラスト | かわいいフリー素材集 いらすとや">
            <a:extLst>
              <a:ext uri="{FF2B5EF4-FFF2-40B4-BE49-F238E27FC236}">
                <a16:creationId xmlns:a16="http://schemas.microsoft.com/office/drawing/2014/main" id="{92B712E6-6E1E-0E43-BD1B-194D7709D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74755" name="Picture 3">
            <a:extLst>
              <a:ext uri="{FF2B5EF4-FFF2-40B4-BE49-F238E27FC236}">
                <a16:creationId xmlns:a16="http://schemas.microsoft.com/office/drawing/2014/main" id="{0F86DBD1-97CE-2E4D-94C1-6E61B5AD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312738"/>
            <a:ext cx="2541587" cy="327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5" name="AutoShape 5" descr="いやいや掃除をする人のイラスト（学校） | かわいいフリー素材集 いらすとや">
            <a:extLst>
              <a:ext uri="{FF2B5EF4-FFF2-40B4-BE49-F238E27FC236}">
                <a16:creationId xmlns:a16="http://schemas.microsoft.com/office/drawing/2014/main" id="{10D8AC9F-2E03-CB4D-BFF1-1B68332CBF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74758" name="Picture 6">
            <a:extLst>
              <a:ext uri="{FF2B5EF4-FFF2-40B4-BE49-F238E27FC236}">
                <a16:creationId xmlns:a16="http://schemas.microsoft.com/office/drawing/2014/main" id="{1FEBE406-06BA-204C-8E91-4A87C712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3" y="312738"/>
            <a:ext cx="3205162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652" grpId="0" animBg="1"/>
      <p:bldP spid="10" grpId="0" animBg="1"/>
      <p:bldP spid="276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3F6F3AC0-D6AF-584F-8C92-BBA601EA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475" y="287338"/>
            <a:ext cx="7204075" cy="858837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何が　すきですか。</a:t>
            </a:r>
            <a:endParaRPr lang="en-US" altLang="en-US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8675" name="Picture 2">
            <a:extLst>
              <a:ext uri="{FF2B5EF4-FFF2-40B4-BE49-F238E27FC236}">
                <a16:creationId xmlns:a16="http://schemas.microsoft.com/office/drawing/2014/main" id="{4980E78A-9599-304C-AAC8-80D517ADE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457325"/>
            <a:ext cx="4748213" cy="24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6" name="TextBox 4">
            <a:extLst>
              <a:ext uri="{FF2B5EF4-FFF2-40B4-BE49-F238E27FC236}">
                <a16:creationId xmlns:a16="http://schemas.microsoft.com/office/drawing/2014/main" id="{81F4FE12-D75D-9741-B257-25F70DAD3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" y="4554538"/>
            <a:ext cx="5119688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ケーキが　すきです。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30725" name="AutoShape 4" descr="徹夜でゲームをする人のイラスト（男性） | かわいいフリー素材集 いらすとや">
            <a:extLst>
              <a:ext uri="{FF2B5EF4-FFF2-40B4-BE49-F238E27FC236}">
                <a16:creationId xmlns:a16="http://schemas.microsoft.com/office/drawing/2014/main" id="{161B43DF-1446-8340-9EC3-F9375793B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28678" name="Picture 5">
            <a:extLst>
              <a:ext uri="{FF2B5EF4-FFF2-40B4-BE49-F238E27FC236}">
                <a16:creationId xmlns:a16="http://schemas.microsoft.com/office/drawing/2014/main" id="{6498A6AC-518E-E744-88D7-1D9E1998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1457325"/>
            <a:ext cx="3371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TextBox 7">
            <a:extLst>
              <a:ext uri="{FF2B5EF4-FFF2-40B4-BE49-F238E27FC236}">
                <a16:creationId xmlns:a16="http://schemas.microsoft.com/office/drawing/2014/main" id="{AC5CEEBA-E776-0C4A-9B50-858A697E4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888" y="5340350"/>
            <a:ext cx="5121275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ゲームが　すきです。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/>
      <p:bldP spid="286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04800"/>
            <a:ext cx="11947358" cy="609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 rot="21250126">
            <a:off x="342220" y="483202"/>
            <a:ext cx="2289160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動詞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295400" y="3048000"/>
            <a:ext cx="5273842" cy="6858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626895" y="2438401"/>
            <a:ext cx="3124200" cy="17726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ます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316420" y="5061730"/>
            <a:ext cx="5273842" cy="6858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90800" y="4475747"/>
            <a:ext cx="3124200" cy="177265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ません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69242" y="2438401"/>
            <a:ext cx="3505200" cy="17726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ました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569242" y="4475747"/>
            <a:ext cx="5334000" cy="177265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ませんでした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4800" y="2438401"/>
            <a:ext cx="1981199" cy="17726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KHẲNG </a:t>
            </a:r>
          </a:p>
          <a:p>
            <a:pPr algn="ctr"/>
            <a:r>
              <a:rPr lang="en-US" altLang="ja-JP" sz="3600" dirty="0"/>
              <a:t>ĐỊNH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292769" y="4475747"/>
            <a:ext cx="1981199" cy="177265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PHỦ </a:t>
            </a:r>
          </a:p>
          <a:p>
            <a:pPr algn="ctr"/>
            <a:r>
              <a:rPr lang="en-US" altLang="ja-JP" sz="3600" dirty="0"/>
              <a:t>ĐỊNH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2971801" y="1343522"/>
            <a:ext cx="2434390" cy="9705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HIỆN TẠI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6946231" y="1393431"/>
            <a:ext cx="2434390" cy="9705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QUÁ KHỨ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38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4" grpId="0" animBg="1"/>
      <p:bldP spid="1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C2A2B7C9-C1DC-3345-9BA9-341E096E8168}"/>
              </a:ext>
            </a:extLst>
          </p:cNvPr>
          <p:cNvSpPr/>
          <p:nvPr/>
        </p:nvSpPr>
        <p:spPr>
          <a:xfrm>
            <a:off x="0" y="-109538"/>
            <a:ext cx="4078288" cy="76200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</a:t>
            </a:r>
            <a:r>
              <a:rPr lang="en-US" altLang="ja-JP" sz="2800" b="1" dirty="0">
                <a:solidFill>
                  <a:srgbClr val="7030A0"/>
                </a:solidFill>
                <a:ea typeface="MS PGothic" pitchFamily="34" charset="-128"/>
              </a:rPr>
              <a:t>1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38ABD-1284-FC48-98C7-F19B32365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994" y="5445125"/>
            <a:ext cx="10692606" cy="707886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スマイルの　あたらしい　</a:t>
            </a:r>
            <a:r>
              <a:rPr lang="en-US" altLang="ja-JP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CD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が　ほしいですから。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F2FF5D-3CE9-8342-96BE-C999726E1029}"/>
              </a:ext>
            </a:extLst>
          </p:cNvPr>
          <p:cNvSpPr/>
          <p:nvPr/>
        </p:nvSpPr>
        <p:spPr>
          <a:xfrm>
            <a:off x="6975211" y="5445125"/>
            <a:ext cx="2145506" cy="7078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413" name="Picture 2">
            <a:extLst>
              <a:ext uri="{FF2B5EF4-FFF2-40B4-BE49-F238E27FC236}">
                <a16:creationId xmlns:a16="http://schemas.microsoft.com/office/drawing/2014/main" id="{D15CF642-D7D2-6244-BC4C-502C76AAD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31" y="1270000"/>
            <a:ext cx="5827713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A_79.mp3" descr="7008004_DiscA_79.mp3">
            <a:hlinkClick r:id="" action="ppaction://media"/>
            <a:extLst>
              <a:ext uri="{FF2B5EF4-FFF2-40B4-BE49-F238E27FC236}">
                <a16:creationId xmlns:a16="http://schemas.microsoft.com/office/drawing/2014/main" id="{50228CC5-7FB2-4347-8DFD-A2A922FBF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9124" y="19844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1000" y="304800"/>
            <a:ext cx="5715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お金が　ありません。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920032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81000" y="1670768"/>
            <a:ext cx="76962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この小さい　時計が　好きです。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0" y="2286000"/>
            <a:ext cx="4630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chiếc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nhỏ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1000" y="3036736"/>
            <a:ext cx="6477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簡単な人が　きらいです。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3651968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ghét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158">
            <a:off x="9112121" y="3966424"/>
            <a:ext cx="2552700" cy="179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8276">
            <a:off x="8597971" y="1267678"/>
            <a:ext cx="1396854" cy="1396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0583">
            <a:off x="7718946" y="190510"/>
            <a:ext cx="1083973" cy="1249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561" y="2706463"/>
            <a:ext cx="1767720" cy="1176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Explosion 2 11"/>
          <p:cNvSpPr/>
          <p:nvPr/>
        </p:nvSpPr>
        <p:spPr>
          <a:xfrm>
            <a:off x="6340412" y="4402704"/>
            <a:ext cx="4327588" cy="2072014"/>
          </a:xfrm>
          <a:prstGeom prst="irregularSeal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ほしい</a:t>
            </a:r>
            <a:endParaRPr lang="en-US" sz="4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000356" y="1470713"/>
            <a:ext cx="1028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とけい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24000" y="2806224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かんたん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81000" y="4568985"/>
            <a:ext cx="6477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新しい家が　ほしいです。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62000" y="5184217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524000" y="4280894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あたら　　うち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Oval Callout 17"/>
          <p:cNvSpPr/>
          <p:nvPr/>
        </p:nvSpPr>
        <p:spPr>
          <a:xfrm rot="353573">
            <a:off x="8904403" y="2263470"/>
            <a:ext cx="3213009" cy="1478257"/>
          </a:xfrm>
          <a:prstGeom prst="wedgeEllipseCallout">
            <a:avLst>
              <a:gd name="adj1" fmla="val -56806"/>
              <a:gd name="adj2" fmla="val 1560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“</a:t>
            </a:r>
            <a:r>
              <a:rPr lang="en-US" sz="2400" b="1" dirty="0" err="1"/>
              <a:t>Muốn</a:t>
            </a:r>
            <a:r>
              <a:rPr lang="en-US" sz="2400" b="1" dirty="0"/>
              <a:t> </a:t>
            </a:r>
            <a:r>
              <a:rPr lang="en-US" sz="2400" b="1" dirty="0" err="1"/>
              <a:t>có</a:t>
            </a:r>
            <a:r>
              <a:rPr lang="en-US" sz="2400" b="1" dirty="0"/>
              <a:t>…”</a:t>
            </a:r>
          </a:p>
          <a:p>
            <a:pPr algn="ctr"/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ngôi</a:t>
            </a:r>
            <a:r>
              <a:rPr lang="en-US" sz="2000" dirty="0"/>
              <a:t> </a:t>
            </a:r>
            <a:r>
              <a:rPr lang="en-US" sz="2000" dirty="0" err="1"/>
              <a:t>thứ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ngôi</a:t>
            </a:r>
            <a:r>
              <a:rPr lang="en-US" sz="2000" dirty="0"/>
              <a:t> </a:t>
            </a:r>
            <a:r>
              <a:rPr lang="en-US" sz="2000" dirty="0" err="1"/>
              <a:t>thứ</a:t>
            </a:r>
            <a:r>
              <a:rPr lang="en-US" sz="2000" dirty="0"/>
              <a:t> </a:t>
            </a:r>
            <a:r>
              <a:rPr lang="en-US" sz="2000" dirty="0" err="1"/>
              <a:t>hai</a:t>
            </a:r>
            <a:endParaRPr lang="en-US" sz="2000" dirty="0"/>
          </a:p>
        </p:txBody>
      </p:sp>
      <p:sp>
        <p:nvSpPr>
          <p:cNvPr id="19" name="Oval Callout 18"/>
          <p:cNvSpPr/>
          <p:nvPr/>
        </p:nvSpPr>
        <p:spPr>
          <a:xfrm rot="21075941">
            <a:off x="6019338" y="2745849"/>
            <a:ext cx="3213009" cy="1478257"/>
          </a:xfrm>
          <a:prstGeom prst="wedgeEllipseCallout">
            <a:avLst>
              <a:gd name="adj1" fmla="val 16117"/>
              <a:gd name="adj2" fmla="val 11690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Dùng</a:t>
            </a:r>
            <a:r>
              <a:rPr lang="en-US" sz="2400" b="1" dirty="0"/>
              <a:t> </a:t>
            </a:r>
            <a:r>
              <a:rPr lang="en-US" sz="2400" b="1" dirty="0" err="1"/>
              <a:t>như</a:t>
            </a:r>
            <a:r>
              <a:rPr lang="en-US" sz="2400" b="1" dirty="0"/>
              <a:t> 1 </a:t>
            </a:r>
            <a:r>
              <a:rPr lang="en-US" sz="2400" b="1" dirty="0" err="1"/>
              <a:t>tính</a:t>
            </a:r>
            <a:r>
              <a:rPr lang="en-US" sz="2400" b="1" dirty="0"/>
              <a:t> </a:t>
            </a:r>
            <a:r>
              <a:rPr lang="en-US" sz="2400" b="1" dirty="0" err="1"/>
              <a:t>từ</a:t>
            </a:r>
            <a:r>
              <a:rPr lang="en-US" sz="2400" b="1" dirty="0"/>
              <a:t> </a:t>
            </a:r>
            <a:r>
              <a:rPr lang="en-US" sz="2400" b="1" dirty="0" err="1"/>
              <a:t>đuôi</a:t>
            </a:r>
            <a:r>
              <a:rPr lang="en-US" sz="2400" b="1" dirty="0"/>
              <a:t> i</a:t>
            </a:r>
            <a:endParaRPr lang="en-US" sz="2000" dirty="0"/>
          </a:p>
        </p:txBody>
      </p:sp>
      <p:sp>
        <p:nvSpPr>
          <p:cNvPr id="20" name="Rounded Rectangle 19"/>
          <p:cNvSpPr/>
          <p:nvPr/>
        </p:nvSpPr>
        <p:spPr>
          <a:xfrm>
            <a:off x="1670082" y="4539595"/>
            <a:ext cx="1676400" cy="61523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Callout 20"/>
          <p:cNvSpPr/>
          <p:nvPr/>
        </p:nvSpPr>
        <p:spPr>
          <a:xfrm rot="152256">
            <a:off x="3261899" y="3025660"/>
            <a:ext cx="3733800" cy="1339202"/>
          </a:xfrm>
          <a:prstGeom prst="wedgeEllipseCallout">
            <a:avLst>
              <a:gd name="adj1" fmla="val -49639"/>
              <a:gd name="adj2" fmla="val 692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なに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28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98431" y="514856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Bây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giờ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990600" y="457200"/>
            <a:ext cx="51054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b="1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今　何が　ほしいですか。</a:t>
            </a:r>
            <a:endParaRPr lang="en-US" sz="1200" b="1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85552" y="1586905"/>
            <a:ext cx="4710448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車が　ほしいです。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98" y="1041975"/>
            <a:ext cx="1979625" cy="14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98431" y="2844071"/>
            <a:ext cx="4710448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お金が　ほしいです。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623" y="2531856"/>
            <a:ext cx="1676400" cy="111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385552" y="4101237"/>
            <a:ext cx="4710448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HGSeikaishotaiPRO" panose="03000609000000000000" pitchFamily="65" charset="-128"/>
                <a:ea typeface="HGSeikaishotaiPRO" panose="03000609000000000000" pitchFamily="65" charset="-128"/>
              </a:rPr>
              <a:t>恋</a:t>
            </a: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人が　ほしいです。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623" y="3854194"/>
            <a:ext cx="1467119" cy="1029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385552" y="5358403"/>
            <a:ext cx="4710448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b="1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何も　ほしくないです。</a:t>
            </a:r>
            <a:endParaRPr lang="en-US" sz="1200" b="1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938" y="4883367"/>
            <a:ext cx="1514474" cy="1534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321157" y="1341134"/>
            <a:ext cx="1028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くるま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99882" y="3854194"/>
            <a:ext cx="12037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こいびと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72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4" grpId="0" animBg="1"/>
      <p:bldP spid="7" grpId="0" animBg="1"/>
      <p:bldP spid="9" grpId="0" animBg="1"/>
      <p:bldP spid="11" grpId="0" animBg="1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B8BFF132-616B-7A4C-8AB1-12891574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58750"/>
            <a:ext cx="11725275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240AFE80-03E1-2349-AFF6-4B5A2DF8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494367"/>
            <a:ext cx="11412960" cy="137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11293699-907D-0FCE-23BD-05D0C623B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949043"/>
            <a:ext cx="7235193" cy="149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B70BFE-BFF4-1648-A62B-B9E27E54C4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275" y="1635125"/>
            <a:ext cx="3367088" cy="33528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6935000-8BBA-F84A-B641-9BE7DB556EFF}"/>
              </a:ext>
            </a:extLst>
          </p:cNvPr>
          <p:cNvSpPr txBox="1">
            <a:spLocks/>
          </p:cNvSpPr>
          <p:nvPr/>
        </p:nvSpPr>
        <p:spPr bwMode="auto">
          <a:xfrm>
            <a:off x="46038" y="5216525"/>
            <a:ext cx="5761037" cy="9191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4300" b="1">
                <a:latin typeface="MS Mincho" panose="02020609040205080304" pitchFamily="49" charset="-128"/>
                <a:ea typeface="MS Mincho" panose="02020609040205080304" pitchFamily="49" charset="-128"/>
              </a:rPr>
              <a:t>ペンが　ほしいです。</a:t>
            </a:r>
            <a:endParaRPr lang="en-US" altLang="en-US" sz="43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0177D-AF27-B443-AFC7-129844DAC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39888"/>
            <a:ext cx="3503613" cy="323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8D3125-F285-5547-88AA-74339925CECF}"/>
              </a:ext>
            </a:extLst>
          </p:cNvPr>
          <p:cNvSpPr txBox="1">
            <a:spLocks/>
          </p:cNvSpPr>
          <p:nvPr/>
        </p:nvSpPr>
        <p:spPr bwMode="auto">
          <a:xfrm>
            <a:off x="5989638" y="5216525"/>
            <a:ext cx="6080125" cy="9191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ja-JP" sz="4000" b="1">
                <a:latin typeface="MS Mincho" panose="02020609040205080304" pitchFamily="49" charset="-128"/>
                <a:ea typeface="MS Mincho" panose="02020609040205080304" pitchFamily="49" charset="-128"/>
              </a:rPr>
              <a:t>T</a:t>
            </a:r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シャツが　ほしいです。</a:t>
            </a:r>
            <a:endParaRPr lang="en-US" altLang="en-US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FEC48B73-19A9-604D-88BF-C43F854E7460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</a:t>
            </a:r>
            <a:r>
              <a:rPr lang="en-US" altLang="ja-JP" sz="2800" b="1" dirty="0">
                <a:solidFill>
                  <a:srgbClr val="7030A0"/>
                </a:solidFill>
                <a:ea typeface="MS PGothic" pitchFamily="34" charset="-128"/>
              </a:rPr>
              <a:t>3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99157-85DC-5E49-A705-8B360C75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5108575"/>
            <a:ext cx="6089650" cy="769938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私も　いきたいです。</a:t>
            </a:r>
            <a:endParaRPr lang="en-US" altLang="en-US" sz="44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9643D1-1374-8D46-9508-5D801121CEDD}"/>
              </a:ext>
            </a:extLst>
          </p:cNvPr>
          <p:cNvSpPr/>
          <p:nvPr/>
        </p:nvSpPr>
        <p:spPr>
          <a:xfrm>
            <a:off x="3836988" y="5202238"/>
            <a:ext cx="2151062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49" name="Picture 2">
            <a:extLst>
              <a:ext uri="{FF2B5EF4-FFF2-40B4-BE49-F238E27FC236}">
                <a16:creationId xmlns:a16="http://schemas.microsoft.com/office/drawing/2014/main" id="{5DB5CB29-64C5-5F47-82B8-CC29FB90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928688"/>
            <a:ext cx="58547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A_81.mp3" descr="7008004_DiscA_81.mp3">
            <a:hlinkClick r:id="" action="ppaction://media"/>
            <a:extLst>
              <a:ext uri="{FF2B5EF4-FFF2-40B4-BE49-F238E27FC236}">
                <a16:creationId xmlns:a16="http://schemas.microsoft.com/office/drawing/2014/main" id="{E6DB8F56-4B6E-5043-9025-DC3102807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8845" y="1084263"/>
            <a:ext cx="22098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Uống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cà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phê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8845" y="1898650"/>
            <a:ext cx="2209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Mua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ô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8845" y="2581275"/>
            <a:ext cx="2209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Xem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vi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845" y="3298825"/>
            <a:ext cx="2209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Nhật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45" y="4060825"/>
            <a:ext cx="2209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Về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nước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8845" y="4916488"/>
            <a:ext cx="22098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Học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tiếng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Nhật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8845" y="5692775"/>
            <a:ext cx="2209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Thực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tập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tại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Fsoft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2445" y="990600"/>
            <a:ext cx="36576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コーヒーをのみます。</a:t>
            </a: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2445" y="1762125"/>
            <a:ext cx="26670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車をかいます。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2445" y="2447925"/>
            <a:ext cx="28194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テレビをみます。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2445" y="3209925"/>
            <a:ext cx="28194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日本へいきます。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2445" y="3971925"/>
            <a:ext cx="28194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国へかえります。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2445" y="4810125"/>
            <a:ext cx="45720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日本語をべんきょうします。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2445" y="5572125"/>
            <a:ext cx="45720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ja-JP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Fsoft</a:t>
            </a: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でじっしゅうします。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33245" y="1035050"/>
            <a:ext cx="1903494" cy="4318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たいです。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6444" y="1801813"/>
            <a:ext cx="1895476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たいです。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2519" y="2492375"/>
            <a:ext cx="1782763" cy="4318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たいです。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2519" y="3254375"/>
            <a:ext cx="2064649" cy="4318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たいです。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66482" y="4016375"/>
            <a:ext cx="1828799" cy="4318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たいです。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95282" y="4854575"/>
            <a:ext cx="1874837" cy="4318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たいです。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1920" y="5650266"/>
            <a:ext cx="2108199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たいです。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3045" y="1905000"/>
            <a:ext cx="838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745" y="1087438"/>
            <a:ext cx="8382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045" y="2590800"/>
            <a:ext cx="838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045" y="3306763"/>
            <a:ext cx="8382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" y="4048036"/>
            <a:ext cx="838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045" y="4906963"/>
            <a:ext cx="8382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045" y="5700713"/>
            <a:ext cx="8382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2225">
            <a:off x="9638309" y="23755"/>
            <a:ext cx="2093467" cy="2102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Rounded Rectangle 30"/>
          <p:cNvSpPr/>
          <p:nvPr/>
        </p:nvSpPr>
        <p:spPr>
          <a:xfrm>
            <a:off x="6109483" y="1693833"/>
            <a:ext cx="6082517" cy="3052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【</a:t>
            </a:r>
            <a:r>
              <a:rPr lang="en-US" altLang="ja-JP" sz="96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V</a:t>
            </a:r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ます</a:t>
            </a:r>
            <a:r>
              <a:rPr lang="en-US" altLang="ja-JP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】</a:t>
            </a:r>
          </a:p>
          <a:p>
            <a:pPr algn="ctr"/>
            <a:r>
              <a:rPr lang="ja-JP" altLang="en-US" sz="115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たい</a:t>
            </a:r>
            <a:endParaRPr lang="en-US" sz="115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32" name="Multiply 31"/>
          <p:cNvSpPr/>
          <p:nvPr/>
        </p:nvSpPr>
        <p:spPr>
          <a:xfrm>
            <a:off x="8670120" y="1460501"/>
            <a:ext cx="1600200" cy="2214562"/>
          </a:xfrm>
          <a:prstGeom prst="mathMultiply">
            <a:avLst>
              <a:gd name="adj1" fmla="val 1064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 rot="21293729">
            <a:off x="7053142" y="4827831"/>
            <a:ext cx="5265087" cy="7159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Tương</a:t>
            </a:r>
            <a:r>
              <a:rPr lang="en-US" sz="3200" dirty="0"/>
              <a:t> </a:t>
            </a:r>
            <a:r>
              <a:rPr lang="en-US" sz="3200" dirty="0" err="1"/>
              <a:t>đương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r>
              <a:rPr lang="en-US" sz="3200" dirty="0"/>
              <a:t> </a:t>
            </a:r>
            <a:r>
              <a:rPr lang="en-US" sz="3200" dirty="0" err="1"/>
              <a:t>đuôi</a:t>
            </a:r>
            <a:r>
              <a:rPr lang="en-US" sz="3200" dirty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41517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50013B42-B166-8B46-9F90-E362CE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1172368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>
            <a:extLst>
              <a:ext uri="{FF2B5EF4-FFF2-40B4-BE49-F238E27FC236}">
                <a16:creationId xmlns:a16="http://schemas.microsoft.com/office/drawing/2014/main" id="{F5ED4028-7CF2-A346-91AD-B936DE792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1163"/>
            <a:ext cx="117236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B83C69C-4F74-E817-57AC-0C770092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8300"/>
            <a:ext cx="10553700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3FCAC0F-C4C2-9F91-3801-96D0D736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525"/>
            <a:ext cx="6291263" cy="93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0583">
            <a:off x="9189103" y="135850"/>
            <a:ext cx="2619375" cy="1743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44947">
            <a:off x="152400" y="228600"/>
            <a:ext cx="3686175" cy="123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1454366"/>
            <a:ext cx="57912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日本へ　行きたいです。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0" y="2069598"/>
            <a:ext cx="4630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Nhật.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9228" y="2755398"/>
            <a:ext cx="7794171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この大学で　勉強したくないです。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0228" y="3370630"/>
            <a:ext cx="61939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7051" y="4147419"/>
            <a:ext cx="7794171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～さんは　こいびとに　会いたいですか。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38052" y="4762651"/>
            <a:ext cx="52817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gặp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2697" y="5539440"/>
            <a:ext cx="7794171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自分の会社を　作りたいです。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33698" y="6154672"/>
            <a:ext cx="4630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 rot="346973">
            <a:off x="5605473" y="1590235"/>
            <a:ext cx="6324600" cy="1149566"/>
          </a:xfrm>
          <a:prstGeom prst="roundRect">
            <a:avLst/>
          </a:prstGeom>
          <a:effectLst>
            <a:softEdge rad="31750"/>
          </a:effectLst>
          <a:scene3d>
            <a:camera prst="perspectiveBelow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何をしたいですか。</a:t>
            </a:r>
            <a:endParaRPr lang="en-US" sz="54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15345" y="5565566"/>
            <a:ext cx="426265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endParaRPr lang="en-US" sz="12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38400" y="1454366"/>
            <a:ext cx="533400" cy="584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224348" y="2738004"/>
            <a:ext cx="533400" cy="584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015739" y="4144890"/>
            <a:ext cx="533400" cy="584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612705" y="5535109"/>
            <a:ext cx="503821" cy="584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864616" y="2566897"/>
            <a:ext cx="1528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べんきょう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625598" y="5324157"/>
            <a:ext cx="37389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じぶん　かいしゃ　　　つく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83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D6FA91E0-D7AA-784A-B461-D2C7A4EE285C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</a:t>
            </a:r>
            <a:r>
              <a:rPr lang="en-US" altLang="ja-JP" sz="2800" b="1" dirty="0">
                <a:solidFill>
                  <a:srgbClr val="7030A0"/>
                </a:solidFill>
                <a:ea typeface="MS PGothic" pitchFamily="34" charset="-128"/>
              </a:rPr>
              <a:t>4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AC008-5EF9-A64C-A457-133BEFC33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5108575"/>
            <a:ext cx="7721600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しぶやへ えいがを 見に　行きます。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4B466A-C076-8F48-99E5-0A8E3B1900FA}"/>
              </a:ext>
            </a:extLst>
          </p:cNvPr>
          <p:cNvSpPr/>
          <p:nvPr/>
        </p:nvSpPr>
        <p:spPr>
          <a:xfrm>
            <a:off x="4664075" y="5232400"/>
            <a:ext cx="2894013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5" name="Picture 3">
            <a:extLst>
              <a:ext uri="{FF2B5EF4-FFF2-40B4-BE49-F238E27FC236}">
                <a16:creationId xmlns:a16="http://schemas.microsoft.com/office/drawing/2014/main" id="{09EF93BE-2A86-834B-9C51-5235FE75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5825"/>
            <a:ext cx="6754812" cy="397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A_82.mp3" descr="7008004_DiscA_82.mp3">
            <a:hlinkClick r:id="" action="ppaction://media"/>
            <a:extLst>
              <a:ext uri="{FF2B5EF4-FFF2-40B4-BE49-F238E27FC236}">
                <a16:creationId xmlns:a16="http://schemas.microsoft.com/office/drawing/2014/main" id="{071325CA-1849-9243-BAA2-530BD3DCE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116C1-2107-BA48-8B59-360C59E24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763" y="1485900"/>
            <a:ext cx="4222750" cy="4767263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たべます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のみます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いきます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かえります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かいものします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しょくじします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あいます</a:t>
            </a:r>
            <a:endParaRPr lang="en-US" altLang="en-US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567F4D-0BA4-FC4E-9FF6-90A8EA68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69" y="238918"/>
            <a:ext cx="9209088" cy="731838"/>
          </a:xfrm>
          <a:solidFill>
            <a:srgbClr val="00B050"/>
          </a:solidFill>
        </p:spPr>
        <p:txBody>
          <a:bodyPr/>
          <a:lstStyle/>
          <a:p>
            <a:r>
              <a:rPr lang="en-US" altLang="ja-JP">
                <a:latin typeface="MS Mincho" panose="02020609040205080304" pitchFamily="49" charset="-128"/>
                <a:ea typeface="MS Mincho" panose="02020609040205080304" pitchFamily="49" charset="-128"/>
              </a:rPr>
              <a:t>V</a:t>
            </a:r>
            <a:r>
              <a:rPr lang="ja-JP" altLang="en-US">
                <a:latin typeface="MS Mincho" panose="02020609040205080304" pitchFamily="49" charset="-128"/>
                <a:ea typeface="MS Mincho" panose="02020609040205080304" pitchFamily="49" charset="-128"/>
              </a:rPr>
              <a:t>ます→Ｖました：</a:t>
            </a:r>
            <a:r>
              <a:rPr lang="en-US" altLang="ja-JP"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Quá khứ động từ</a:t>
            </a:r>
            <a:r>
              <a:rPr lang="ja-JP" altLang="en-US"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、</a:t>
            </a:r>
            <a:r>
              <a:rPr lang="en-US" altLang="ja-JP"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KĐ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AFC0F0-6129-9D48-813C-AFDDA44F4363}"/>
              </a:ext>
            </a:extLst>
          </p:cNvPr>
          <p:cNvSpPr txBox="1">
            <a:spLocks/>
          </p:cNvSpPr>
          <p:nvPr/>
        </p:nvSpPr>
        <p:spPr bwMode="auto">
          <a:xfrm>
            <a:off x="6324600" y="1295400"/>
            <a:ext cx="422275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800"/>
              </a:spcBef>
              <a:buClr>
                <a:srgbClr val="404040"/>
              </a:buClr>
              <a:buSzPct val="100000"/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たべました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800"/>
              </a:spcBef>
              <a:buClr>
                <a:srgbClr val="404040"/>
              </a:buClr>
              <a:buSzPct val="100000"/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のみました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800"/>
              </a:spcBef>
              <a:buClr>
                <a:srgbClr val="404040"/>
              </a:buClr>
              <a:buSzPct val="100000"/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いきました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800"/>
              </a:spcBef>
              <a:buClr>
                <a:srgbClr val="404040"/>
              </a:buClr>
              <a:buSzPct val="100000"/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かえりました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800"/>
              </a:spcBef>
              <a:buClr>
                <a:srgbClr val="404040"/>
              </a:buClr>
              <a:buSzPct val="100000"/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かいものしました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800"/>
              </a:spcBef>
              <a:buClr>
                <a:srgbClr val="404040"/>
              </a:buClr>
              <a:buSzPct val="100000"/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しょくじしました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800"/>
              </a:spcBef>
              <a:buClr>
                <a:srgbClr val="404040"/>
              </a:buClr>
              <a:buSzPct val="100000"/>
              <a:buFont typeface="Arial" panose="020B0604020202020204" pitchFamily="34" charset="0"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あいました</a:t>
            </a:r>
            <a:endParaRPr lang="en-US" altLang="en-US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317749" y="1035542"/>
            <a:ext cx="32004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Ngày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mai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siêu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thị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8912" y="1035542"/>
            <a:ext cx="28194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(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Mua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giầy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mới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95525" y="2798763"/>
            <a:ext cx="5135562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Ngày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mai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siêu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thị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(</a:t>
            </a:r>
            <a:r>
              <a:rPr lang="en-US" sz="18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để</a:t>
            </a:r>
            <a:r>
              <a:rPr lang="en-US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mua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giầy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mới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78087" y="3937383"/>
            <a:ext cx="32004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Hôm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qua (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đã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đến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trường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30887" y="3913570"/>
            <a:ext cx="28194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(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đã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Gặp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thầy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Cường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5329" y="5820978"/>
            <a:ext cx="58213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Hôm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qua (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đã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đến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trường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(</a:t>
            </a:r>
            <a:r>
              <a:rPr lang="en-US" sz="18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để</a:t>
            </a:r>
            <a:r>
              <a:rPr lang="en-US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gặp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thầy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Cường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35087" y="1337438"/>
            <a:ext cx="4814888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明日スーパーへ　いきます。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68975" y="1337438"/>
            <a:ext cx="4814887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あたらしいくつをかいます。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35087" y="1340613"/>
            <a:ext cx="2743200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明日スーパーへ　</a:t>
            </a: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1950" y="1337438"/>
            <a:ext cx="1941512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いきます。 　</a:t>
            </a: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61037" y="1337438"/>
            <a:ext cx="3162300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あたらしいくつを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10600" y="1337438"/>
            <a:ext cx="1849437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かいます。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76418" y="2234376"/>
            <a:ext cx="849312" cy="5238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に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GSeikaishotaiPRO" panose="03000609000000000000" pitchFamily="65" charset="-128"/>
              <a:ea typeface="HGSeikaishotaiPRO" panose="03000609000000000000" pitchFamily="65" charset="-128"/>
              <a:cs typeface="Tahoma" panose="020B060403050404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7436036" y="2233691"/>
            <a:ext cx="1447800" cy="52387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58887" y="4325937"/>
            <a:ext cx="54102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きのう　がっこうへ　来ました。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6687" y="4325937"/>
            <a:ext cx="3922713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Ｃ先生に　あいました。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1475" y="5268912"/>
            <a:ext cx="8609012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きのう　がっこうへ　Ｃ先生に　あい</a:t>
            </a:r>
            <a:r>
              <a:rPr lang="ja-JP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</a:t>
            </a: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　来ました。</a:t>
            </a: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973887" y="5214937"/>
            <a:ext cx="1173163" cy="64135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4162" y="15874"/>
            <a:ext cx="11658600" cy="5142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457200" y="1983772"/>
            <a:ext cx="2895600" cy="17713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N1</a:t>
            </a:r>
          </a:p>
          <a:p>
            <a:pPr algn="ctr"/>
            <a:r>
              <a:rPr lang="en-US" altLang="ja-JP" sz="36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【PLACE】</a:t>
            </a:r>
            <a:endParaRPr lang="en-US" sz="36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049587" y="2456861"/>
            <a:ext cx="1108075" cy="82516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へ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4199732" y="1861313"/>
            <a:ext cx="803275" cy="2052257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847432" y="1983771"/>
            <a:ext cx="2611438" cy="82516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V</a:t>
            </a:r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ます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847432" y="2929542"/>
            <a:ext cx="2611438" cy="82516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N2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2" name="Right Brace 41"/>
          <p:cNvSpPr/>
          <p:nvPr/>
        </p:nvSpPr>
        <p:spPr>
          <a:xfrm>
            <a:off x="8584687" y="1774985"/>
            <a:ext cx="513741" cy="2224912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365020" y="2456657"/>
            <a:ext cx="1162050" cy="82516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に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9157307" y="1646845"/>
            <a:ext cx="2660070" cy="825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行きます</a:t>
            </a:r>
            <a:endParaRPr lang="en-US" sz="44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9144000" y="2515478"/>
            <a:ext cx="2660070" cy="825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来ます</a:t>
            </a:r>
            <a:endParaRPr lang="en-US" sz="44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144000" y="3394622"/>
            <a:ext cx="2660070" cy="825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帰ります</a:t>
            </a:r>
            <a:endParaRPr lang="en-US" sz="44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7" name="Multiply 46"/>
          <p:cNvSpPr/>
          <p:nvPr/>
        </p:nvSpPr>
        <p:spPr>
          <a:xfrm>
            <a:off x="5719763" y="1555257"/>
            <a:ext cx="1273174" cy="1713600"/>
          </a:xfrm>
          <a:prstGeom prst="mathMultiply">
            <a:avLst>
              <a:gd name="adj1" fmla="val 1064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9076">
            <a:off x="378067" y="118936"/>
            <a:ext cx="3307905" cy="1622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Oval Callout 48"/>
          <p:cNvSpPr/>
          <p:nvPr/>
        </p:nvSpPr>
        <p:spPr>
          <a:xfrm rot="21088159">
            <a:off x="2892706" y="3900154"/>
            <a:ext cx="2701357" cy="1063832"/>
          </a:xfrm>
          <a:prstGeom prst="wedgeEllipseCallout">
            <a:avLst>
              <a:gd name="adj1" fmla="val 58920"/>
              <a:gd name="adj2" fmla="val -530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DANH ĐỘNG TỪ</a:t>
            </a:r>
          </a:p>
        </p:txBody>
      </p:sp>
    </p:spTree>
    <p:extLst>
      <p:ext uri="{BB962C8B-B14F-4D97-AF65-F5344CB8AC3E}">
        <p14:creationId xmlns:p14="http://schemas.microsoft.com/office/powerpoint/2010/main" val="37274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01875 0.1291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0.20938 -1.85185E-6 C 0.30339 -1.85185E-6 0.41902 0.03704 0.41902 0.06736 L 0.41902 0.13565 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-0.14127 0.12963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0.10377 0.1284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0"/>
                            </p:stCondLst>
                            <p:childTnLst>
                              <p:par>
                                <p:cTn id="1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A10E8-F3B6-284E-B35F-4719D8A91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50" y="165735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Đến Tokyo để làm việc.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4AB6F-9802-C14A-8A8B-17579C2BF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775" y="302577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Về nhà để ăn cơm trưa.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876AB-C40B-3442-B6D3-DD944298A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775" y="57404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Sẽ đến Nhật để học tiếng Nhật.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9E020-8A34-4B4F-8DB1-FC37F04A8FB8}"/>
              </a:ext>
            </a:extLst>
          </p:cNvPr>
          <p:cNvSpPr txBox="1"/>
          <p:nvPr/>
        </p:nvSpPr>
        <p:spPr>
          <a:xfrm>
            <a:off x="1730375" y="863600"/>
            <a:ext cx="9042400" cy="5842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anose="020B0600070205080204" pitchFamily="34" charset="-128"/>
              </a:rPr>
              <a:t>とうきょうへ　はたらきに　いきます。</a:t>
            </a:r>
            <a:endParaRPr lang="en-US" altLang="en-US" sz="32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30CA8-23C6-9F45-BA06-470EBAE1FAA8}"/>
              </a:ext>
            </a:extLst>
          </p:cNvPr>
          <p:cNvSpPr txBox="1"/>
          <p:nvPr/>
        </p:nvSpPr>
        <p:spPr>
          <a:xfrm>
            <a:off x="1730375" y="2379663"/>
            <a:ext cx="9042400" cy="5842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anose="020B0600070205080204" pitchFamily="34" charset="-128"/>
              </a:rPr>
              <a:t>うちへ　ひるごはんを　たべに　かえります。</a:t>
            </a:r>
            <a:endParaRPr lang="en-US" altLang="en-US" sz="32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B48C7-2E92-AC45-9A32-DC62AA5D22AE}"/>
              </a:ext>
            </a:extLst>
          </p:cNvPr>
          <p:cNvSpPr txBox="1"/>
          <p:nvPr/>
        </p:nvSpPr>
        <p:spPr>
          <a:xfrm>
            <a:off x="1730375" y="3835400"/>
            <a:ext cx="9042400" cy="5857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dirty="0">
                <a:effectLst>
                  <a:outerShdw blurRad="38100" dist="38100" dir="2700000" algn="tl">
                    <a:srgbClr val="FFFFFF"/>
                  </a:outerShdw>
                </a:effectLst>
                <a:ea typeface="MS PGothic" panose="020B0600070205080204" pitchFamily="34" charset="-128"/>
              </a:rPr>
              <a:t>日本へ　日本ごを　べんきょうしに　いきます。</a:t>
            </a:r>
            <a:endParaRPr lang="en-US" altLang="en-US" sz="32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1FF1B-A444-C24E-8293-366119902909}"/>
              </a:ext>
            </a:extLst>
          </p:cNvPr>
          <p:cNvSpPr txBox="1"/>
          <p:nvPr/>
        </p:nvSpPr>
        <p:spPr>
          <a:xfrm>
            <a:off x="1730375" y="4835525"/>
            <a:ext cx="9042400" cy="5857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>
                <a:effectLst>
                  <a:outerShdw blurRad="38100" dist="38100" dir="2700000" algn="tl">
                    <a:srgbClr val="FFFFFF"/>
                  </a:outerShdw>
                </a:effectLst>
                <a:ea typeface="MS PGothic" panose="020B0600070205080204" pitchFamily="34" charset="-128"/>
              </a:rPr>
              <a:t>日本へ　日本ごのべんきょうに　いきます。</a:t>
            </a:r>
            <a:endParaRPr lang="en-US" altLang="en-US" sz="32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CAC9BE-5094-1E48-9F41-D2485D387A78}"/>
              </a:ext>
            </a:extLst>
          </p:cNvPr>
          <p:cNvCxnSpPr/>
          <p:nvPr/>
        </p:nvCxnSpPr>
        <p:spPr>
          <a:xfrm rot="5400000">
            <a:off x="4800601" y="4529137"/>
            <a:ext cx="6096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D9A361D-50CA-3B41-9E2E-B304B3347B05}"/>
              </a:ext>
            </a:extLst>
          </p:cNvPr>
          <p:cNvSpPr/>
          <p:nvPr/>
        </p:nvSpPr>
        <p:spPr>
          <a:xfrm>
            <a:off x="3103563" y="4600575"/>
            <a:ext cx="3954462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2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  <p:bldP spid="12" grpId="0" animBg="1"/>
      <p:bldP spid="14" grpId="0" animBg="1"/>
      <p:bldP spid="15" grpId="0" animBg="1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409D43C3-C2F9-784B-A0E4-54EA3707C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12201525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>
            <a:extLst>
              <a:ext uri="{FF2B5EF4-FFF2-40B4-BE49-F238E27FC236}">
                <a16:creationId xmlns:a16="http://schemas.microsoft.com/office/drawing/2014/main" id="{B7D6C093-DA81-6246-AC8F-28610D638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352675"/>
            <a:ext cx="65532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EBA5B7AF-7B9C-8F40-90C8-BA881C8BE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0"/>
            <a:ext cx="66865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EDF032-A7D4-CC14-8A56-C5F0022EB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2679653"/>
            <a:ext cx="6096000" cy="2239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447800" y="156442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Tuần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sau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TP.HCM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chơi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47800" y="2848715"/>
            <a:ext cx="7863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Tối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nay (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Vincom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xem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phim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với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người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yêu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47800" y="4220315"/>
            <a:ext cx="7863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Sang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năm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về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nước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cưới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vợ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kết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hôn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295400" y="1042140"/>
            <a:ext cx="8267894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来週　ホーチミンへ　あそびに　いきます。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295400" y="2348653"/>
            <a:ext cx="99822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今晩　</a:t>
            </a:r>
            <a:r>
              <a:rPr lang="ja-JP" altLang="en-US" dirty="0">
                <a:latin typeface="HGSeikaishotaiPRO" panose="03000609000000000000" pitchFamily="65" charset="-128"/>
                <a:ea typeface="HGSeikaishotaiPRO" panose="03000609000000000000" pitchFamily="65" charset="-128"/>
              </a:rPr>
              <a:t>恋</a:t>
            </a:r>
            <a:r>
              <a:rPr lang="ja-JP" altLang="en-US" dirty="0"/>
              <a:t>人と　</a:t>
            </a:r>
            <a:r>
              <a:rPr lang="en-US" altLang="ja-JP" dirty="0" err="1"/>
              <a:t>Vincom</a:t>
            </a:r>
            <a:r>
              <a:rPr lang="ja-JP" altLang="en-US" dirty="0"/>
              <a:t>へ　映画を　見に　いきます。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96963" y="838940"/>
            <a:ext cx="16002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sz="20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らいしゅう</a:t>
            </a:r>
            <a:endParaRPr lang="en-US" sz="20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GSeikaishotaiPRO" panose="03000609000000000000" pitchFamily="65" charset="-128"/>
              <a:ea typeface="HGSeikaishotaiPRO" panose="03000609000000000000" pitchFamily="65" charset="-128"/>
              <a:cs typeface="Tahoma" panose="020B060403050404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96963" y="2148628"/>
            <a:ext cx="7589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こんばん</a:t>
            </a:r>
            <a:r>
              <a:rPr lang="en-US" altLang="ja-JP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  </a:t>
            </a:r>
            <a:r>
              <a:rPr lang="ja-JP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こいびと　　　　　　　　　        </a:t>
            </a:r>
            <a:r>
              <a:rPr lang="en-US" altLang="ja-JP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  </a:t>
            </a:r>
            <a:r>
              <a:rPr lang="ja-JP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えいが          み</a:t>
            </a:r>
            <a:endParaRPr lang="en-US" sz="20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GSeikaishotaiPRO" panose="03000609000000000000" pitchFamily="65" charset="-128"/>
              <a:ea typeface="HGSeikaishotaiPRO" panose="03000609000000000000" pitchFamily="65" charset="-128"/>
              <a:cs typeface="Tahoma" panose="020B060403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68413" y="3698028"/>
            <a:ext cx="7951787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来年　国へ　けっこんしに　かえります。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54125" y="4753715"/>
            <a:ext cx="7432675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来年　国へ　けっこんに　かえります。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 bwMode="auto">
          <a:xfrm>
            <a:off x="5385390" y="1058590"/>
            <a:ext cx="1676400" cy="525463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6324600" y="2272741"/>
            <a:ext cx="2590800" cy="69532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3745460" y="3732447"/>
            <a:ext cx="2579140" cy="52387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Rounded Rectangular Callout 61"/>
          <p:cNvSpPr/>
          <p:nvPr/>
        </p:nvSpPr>
        <p:spPr bwMode="auto">
          <a:xfrm rot="335133">
            <a:off x="7485283" y="37953"/>
            <a:ext cx="2024272" cy="1103669"/>
          </a:xfrm>
          <a:prstGeom prst="wedgeRoundRectCallout">
            <a:avLst>
              <a:gd name="adj1" fmla="val -75961"/>
              <a:gd name="adj2" fmla="val 4999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Rounded Rectangular Callout 63"/>
          <p:cNvSpPr/>
          <p:nvPr/>
        </p:nvSpPr>
        <p:spPr bwMode="auto">
          <a:xfrm rot="335133">
            <a:off x="7491058" y="157937"/>
            <a:ext cx="2012799" cy="985554"/>
          </a:xfrm>
          <a:prstGeom prst="wedgeRoundRectCallout">
            <a:avLst>
              <a:gd name="adj1" fmla="val -86907"/>
              <a:gd name="adj2" fmla="val 15781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 rot="335133">
            <a:off x="7485283" y="39548"/>
            <a:ext cx="2024349" cy="1103661"/>
          </a:xfrm>
          <a:prstGeom prst="wedgeRoundRectCallout">
            <a:avLst>
              <a:gd name="adj1" fmla="val -103108"/>
              <a:gd name="adj2" fmla="val 32367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lnSpc>
                <a:spcPct val="200000"/>
              </a:lnSpc>
              <a:defRPr/>
            </a:pPr>
            <a:r>
              <a:rPr lang="ja-JP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なにをしに</a:t>
            </a:r>
            <a:endParaRPr lang="en-US" sz="28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6" name="Oval Callout 65"/>
          <p:cNvSpPr/>
          <p:nvPr/>
        </p:nvSpPr>
        <p:spPr bwMode="auto">
          <a:xfrm rot="466629">
            <a:off x="8694620" y="5019621"/>
            <a:ext cx="3011487" cy="1579563"/>
          </a:xfrm>
          <a:prstGeom prst="wedgeEllipseCallout">
            <a:avLst>
              <a:gd name="adj1" fmla="val -159488"/>
              <a:gd name="adj2" fmla="val 1208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vi-V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Với 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defRPr/>
            </a:pPr>
            <a:r>
              <a:rPr lang="vi-V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DANH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ĐỘNG TỪ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thể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ghép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trực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tiếp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Rounded Rectangle 66"/>
          <p:cNvSpPr/>
          <p:nvPr/>
        </p:nvSpPr>
        <p:spPr bwMode="auto">
          <a:xfrm>
            <a:off x="3748088" y="4758259"/>
            <a:ext cx="2271712" cy="525463"/>
          </a:xfrm>
          <a:prstGeom prst="round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6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FCD09-4857-6E5B-C14A-458A95F627F2}"/>
              </a:ext>
            </a:extLst>
          </p:cNvPr>
          <p:cNvSpPr txBox="1"/>
          <p:nvPr/>
        </p:nvSpPr>
        <p:spPr>
          <a:xfrm>
            <a:off x="19878" y="353612"/>
            <a:ext cx="4698722" cy="156966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VN" sz="3200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例①</a:t>
            </a:r>
            <a:r>
              <a:rPr lang="ja-JP" altLang="en-US" sz="32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べんきょうします</a:t>
            </a:r>
            <a:endParaRPr lang="en-US" altLang="ja-JP" sz="3200" dirty="0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endParaRPr lang="en-US" sz="3200" dirty="0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lang="ja-JP" altLang="en-US" sz="32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例</a:t>
            </a:r>
            <a:r>
              <a:rPr lang="en-US" altLang="ja-JP" sz="3200" dirty="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②</a:t>
            </a:r>
            <a:r>
              <a:rPr lang="ja-JP" altLang="en-US" sz="3200">
                <a:solidFill>
                  <a:schemeClr val="bg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べんきょうしません</a:t>
            </a:r>
            <a:endParaRPr lang="en-VN" sz="3200" dirty="0">
              <a:solidFill>
                <a:schemeClr val="bg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4CEC9-DBC3-1363-1868-A03DD894828A}"/>
              </a:ext>
            </a:extLst>
          </p:cNvPr>
          <p:cNvSpPr txBox="1"/>
          <p:nvPr/>
        </p:nvSpPr>
        <p:spPr>
          <a:xfrm>
            <a:off x="5004561" y="335340"/>
            <a:ext cx="7160935" cy="156966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defRPr>
            </a:lvl1pPr>
          </a:lstStyle>
          <a:p>
            <a:r>
              <a:rPr lang="en-VN" sz="3200" dirty="0">
                <a:solidFill>
                  <a:srgbClr val="FFFF00"/>
                </a:solidFill>
              </a:rPr>
              <a:t>→</a:t>
            </a:r>
            <a:r>
              <a:rPr lang="ja-JP" altLang="en-US" sz="3200">
                <a:solidFill>
                  <a:srgbClr val="FFFF00"/>
                </a:solidFill>
              </a:rPr>
              <a:t> きのう、</a:t>
            </a:r>
            <a:r>
              <a:rPr lang="ja-JP" altLang="en-VN" sz="3200">
                <a:solidFill>
                  <a:srgbClr val="FFFF00"/>
                </a:solidFill>
              </a:rPr>
              <a:t>べん</a:t>
            </a:r>
            <a:r>
              <a:rPr lang="ja-JP" altLang="en-US" sz="3200">
                <a:solidFill>
                  <a:srgbClr val="FFFF00"/>
                </a:solidFill>
              </a:rPr>
              <a:t>きょうしました</a:t>
            </a:r>
            <a:endParaRPr lang="en-US" altLang="ja-JP" sz="3200" dirty="0">
              <a:solidFill>
                <a:srgbClr val="FFFF00"/>
              </a:solidFill>
            </a:endParaRPr>
          </a:p>
          <a:p>
            <a:endParaRPr lang="en-US" sz="3200" dirty="0">
              <a:solidFill>
                <a:srgbClr val="FFFF00"/>
              </a:solidFill>
            </a:endParaRPr>
          </a:p>
          <a:p>
            <a:r>
              <a:rPr lang="ja-JP" altLang="en-US" sz="3200">
                <a:solidFill>
                  <a:srgbClr val="FFFF00"/>
                </a:solidFill>
              </a:rPr>
              <a:t>→きのう、べんきょうしませんでした</a:t>
            </a:r>
            <a:endParaRPr lang="en-VN" sz="32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96EFF-6E37-142B-6333-A5660A96D550}"/>
              </a:ext>
            </a:extLst>
          </p:cNvPr>
          <p:cNvSpPr txBox="1"/>
          <p:nvPr/>
        </p:nvSpPr>
        <p:spPr>
          <a:xfrm>
            <a:off x="228600" y="2146272"/>
            <a:ext cx="10939213" cy="4358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①デパートへ　いきます　</a:t>
            </a:r>
            <a:endParaRPr lang="en-US" altLang="ja-JP" sz="44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②８時に　おきます</a:t>
            </a:r>
            <a:endParaRPr lang="en-US" altLang="ja-JP" sz="44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③</a:t>
            </a:r>
            <a:r>
              <a:rPr lang="en-US" altLang="ja-JP" sz="44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12</a:t>
            </a: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時に　ねます　　</a:t>
            </a:r>
            <a:endParaRPr lang="en-US" altLang="ja-JP" sz="44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④ごはんを　たべません</a:t>
            </a:r>
            <a:endParaRPr lang="en-US" altLang="ja-JP" sz="44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⑤りょうりを　つくります　　</a:t>
            </a:r>
            <a:endParaRPr lang="en-US" altLang="ja-JP" sz="44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44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⑥</a:t>
            </a: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そうじします</a:t>
            </a:r>
            <a:endParaRPr lang="en-US" altLang="ja-JP" sz="44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⑦</a:t>
            </a:r>
            <a:r>
              <a:rPr lang="en-US" altLang="ja-JP" sz="44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11</a:t>
            </a: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時から　</a:t>
            </a:r>
            <a:r>
              <a:rPr lang="en-US" altLang="ja-JP" sz="44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12</a:t>
            </a: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時まで　ゲームを　します</a:t>
            </a:r>
            <a:endParaRPr lang="en-US" altLang="ja-JP" sz="44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A035CE-5585-BB12-734A-0F3973D981C6}"/>
              </a:ext>
            </a:extLst>
          </p:cNvPr>
          <p:cNvSpPr/>
          <p:nvPr/>
        </p:nvSpPr>
        <p:spPr>
          <a:xfrm>
            <a:off x="1243475" y="197985"/>
            <a:ext cx="6983238" cy="83008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S PMincho" pitchFamily="18" charset="-128"/>
                <a:ea typeface="MS PMincho" pitchFamily="18" charset="-128"/>
                <a:cs typeface="+mn-cs"/>
              </a:rPr>
              <a:t>アンナさんは　どこかへ　いきましたか。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S PMincho" pitchFamily="18" charset="-128"/>
              <a:ea typeface="MS PMincho" pitchFamily="18" charset="-128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39868" y="1333081"/>
            <a:ext cx="6986844" cy="149499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PMincho" pitchFamily="18" charset="-128"/>
                <a:ea typeface="MS PMincho" pitchFamily="18" charset="-128"/>
                <a:cs typeface="+mn-cs"/>
              </a:rPr>
              <a:t>はい、私は　しぶやへ　いきました。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PMincho" pitchFamily="18" charset="-128"/>
              <a:ea typeface="MS PMincho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PMincho" pitchFamily="18" charset="-128"/>
                <a:ea typeface="MS PMincho" pitchFamily="18" charset="-128"/>
                <a:cs typeface="+mn-cs"/>
              </a:rPr>
              <a:t>しぶやで</a:t>
            </a: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PMincho" pitchFamily="18" charset="-128"/>
                <a:ea typeface="MS PMincho" pitchFamily="18" charset="-128"/>
                <a:cs typeface="+mn-cs"/>
              </a:rPr>
              <a:t>　えいがを　みました。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PMincho" pitchFamily="18" charset="-128"/>
              <a:ea typeface="MS PMincho" pitchFamily="18" charset="-128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341" y="1703535"/>
            <a:ext cx="781855" cy="74601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39868" y="3133082"/>
            <a:ext cx="6986844" cy="83008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S PMincho" pitchFamily="18" charset="-128"/>
                <a:ea typeface="MS PMincho" pitchFamily="18" charset="-128"/>
                <a:cs typeface="+mn-cs"/>
              </a:rPr>
              <a:t>へ</a:t>
            </a:r>
            <a:r>
              <a:rPr kumimoji="0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S PMincho" pitchFamily="18" charset="-128"/>
                <a:ea typeface="MS PMincho" pitchFamily="18" charset="-128"/>
                <a:cs typeface="+mn-cs"/>
              </a:rPr>
              <a:t>〜</a:t>
            </a: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S PMincho" pitchFamily="18" charset="-128"/>
                <a:ea typeface="MS PMincho" pitchFamily="18" charset="-128"/>
                <a:cs typeface="+mn-cs"/>
              </a:rPr>
              <a:t>、そうですか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S PMincho" pitchFamily="18" charset="-128"/>
              <a:ea typeface="MS PMincho" pitchFamily="18" charset="-128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5765" y="3167049"/>
            <a:ext cx="774093" cy="730216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0" y="225582"/>
            <a:ext cx="1752600" cy="802488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rot="348533">
            <a:off x="8058153" y="1562226"/>
            <a:ext cx="3952944" cy="1231254"/>
          </a:xfrm>
          <a:prstGeom prst="wedgeRoundRectCallout">
            <a:avLst>
              <a:gd name="adj1" fmla="val -61155"/>
              <a:gd name="adj2" fmla="val -82636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altLang="en-US" sz="3200" dirty="0" err="1"/>
              <a:t>Bạn</a:t>
            </a:r>
            <a:r>
              <a:rPr lang="en-US" altLang="en-US" sz="3200" dirty="0"/>
              <a:t> </a:t>
            </a:r>
            <a:r>
              <a:rPr lang="en-US" altLang="en-US" sz="3200" dirty="0" err="1"/>
              <a:t>có</a:t>
            </a:r>
            <a:r>
              <a:rPr lang="en-US" altLang="en-US" sz="3200" dirty="0"/>
              <a:t> </a:t>
            </a:r>
            <a:r>
              <a:rPr lang="en-US" altLang="en-US" sz="3200" dirty="0" err="1"/>
              <a:t>đi</a:t>
            </a:r>
            <a:r>
              <a:rPr lang="en-US" altLang="en-US" sz="3200" dirty="0"/>
              <a:t> </a:t>
            </a:r>
            <a:r>
              <a:rPr lang="en-US" altLang="en-US" sz="3200" dirty="0" err="1"/>
              <a:t>đâu</a:t>
            </a:r>
            <a:r>
              <a:rPr lang="en-US" altLang="en-US" sz="3200" dirty="0"/>
              <a:t> </a:t>
            </a:r>
            <a:r>
              <a:rPr lang="en-US" altLang="en-US" sz="3200" dirty="0" err="1"/>
              <a:t>không</a:t>
            </a:r>
            <a:r>
              <a:rPr lang="en-US" altLang="en-US" sz="3200" dirty="0"/>
              <a:t>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5E74780-9522-EAB9-8F1A-EB693E15E19F}"/>
              </a:ext>
            </a:extLst>
          </p:cNvPr>
          <p:cNvSpPr/>
          <p:nvPr/>
        </p:nvSpPr>
        <p:spPr>
          <a:xfrm>
            <a:off x="189374" y="240022"/>
            <a:ext cx="783603" cy="74601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326C52A0-4AEB-06F4-1DED-9A79F623BB26}"/>
              </a:ext>
            </a:extLst>
          </p:cNvPr>
          <p:cNvSpPr/>
          <p:nvPr/>
        </p:nvSpPr>
        <p:spPr>
          <a:xfrm>
            <a:off x="8956964" y="20773"/>
            <a:ext cx="3042774" cy="1100015"/>
          </a:xfrm>
          <a:prstGeom prst="horizontalScroll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rbel"/>
                <a:cs typeface="+mn-cs"/>
              </a:rPr>
              <a:t>チャレンジ　</a:t>
            </a:r>
            <a:r>
              <a:rPr kumimoji="0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71D44-88FA-53C7-5B46-E522523A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AnhNN59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E51BE-AF27-600A-52A1-108DFC1A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779747"/>
            <a:ext cx="4572000" cy="303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7008004_DiscA_70.mp3" descr="7008004_DiscA_70.mp3">
            <a:hlinkClick r:id="" action="ppaction://media"/>
            <a:extLst>
              <a:ext uri="{FF2B5EF4-FFF2-40B4-BE49-F238E27FC236}">
                <a16:creationId xmlns:a16="http://schemas.microsoft.com/office/drawing/2014/main" id="{5DFCC929-4B42-67B2-D5DA-0C4863B493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800" y="5086006"/>
            <a:ext cx="812800" cy="812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394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5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908606" y="4698790"/>
            <a:ext cx="400862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mai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139700" y="4562032"/>
            <a:ext cx="62611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明日の朝、何を　しますか。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1820">
            <a:off x="9731513" y="150564"/>
            <a:ext cx="2332441" cy="2332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016890" y="490956"/>
            <a:ext cx="400862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hôm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qua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139700" y="384971"/>
            <a:ext cx="82423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昨日の晩、どこ</a:t>
            </a:r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へ　</a:t>
            </a:r>
            <a:r>
              <a:rPr lang="en-US" altLang="ja-JP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.    </a:t>
            </a:r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行きました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028253" y="1858517"/>
            <a:ext cx="4501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139700" y="1748561"/>
            <a:ext cx="83947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今朝　何を　食べましたか。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908606" y="3307844"/>
            <a:ext cx="5174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đằng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kia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6200" y="3137314"/>
            <a:ext cx="6516437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あそこに　何が　ありますか。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2344153" y="384970"/>
            <a:ext cx="2527299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どこか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へ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1120098" y="1748560"/>
            <a:ext cx="1905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何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を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1964232" y="3128661"/>
            <a:ext cx="1905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何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が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2246229" y="4553379"/>
            <a:ext cx="1732213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何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を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746385" y="5235642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mai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187580" y="164077"/>
            <a:ext cx="2106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きのう　ばん</a:t>
            </a:r>
            <a:endParaRPr lang="en-US" sz="24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152603" y="1483470"/>
            <a:ext cx="41145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けさ　　　　　　　た</a:t>
            </a:r>
            <a:endParaRPr lang="en-US" sz="24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187580" y="4286465"/>
            <a:ext cx="41145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あした　あさ　　　</a:t>
            </a:r>
            <a:endParaRPr lang="en-US" sz="24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8368" y="1051729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hôm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qua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746385" y="2477116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746385" y="3838215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đằng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kia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24" name="Striped Right Arrow 23"/>
          <p:cNvSpPr/>
          <p:nvPr/>
        </p:nvSpPr>
        <p:spPr>
          <a:xfrm rot="2278995">
            <a:off x="4484073" y="2591186"/>
            <a:ext cx="2438400" cy="1653844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ANSWER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6643957" y="3758295"/>
            <a:ext cx="459094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はい、食べました。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643956" y="4529412"/>
            <a:ext cx="5776644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はい、パンを食べました。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MMPROD_UIDATA" val="&lt;database version=&quot;9.0&quot;&gt;&lt;object type=&quot;1&quot; unique_id=&quot;10001&quot;&gt;&lt;object type=&quot;2&quot; unique_id=&quot;19062&quot;&gt;&lt;object type=&quot;3&quot; unique_id=&quot;19063&quot;&gt;&lt;property id=&quot;20148&quot; value=&quot;5&quot;/&gt;&lt;property id=&quot;20300&quot; value=&quot;Slide 1&quot;/&gt;&lt;property id=&quot;20307&quot; value=&quot;265&quot;/&gt;&lt;/object&gt;&lt;object type=&quot;3&quot; unique_id=&quot;19064&quot;&gt;&lt;property id=&quot;20148&quot; value=&quot;5&quot;/&gt;&lt;property id=&quot;20300&quot; value=&quot;Slide 7&quot;/&gt;&lt;property id=&quot;20307&quot; value=&quot;274&quot;/&gt;&lt;/object&gt;&lt;object type=&quot;3&quot; unique_id=&quot;19065&quot;&gt;&lt;property id=&quot;20148&quot; value=&quot;5&quot;/&gt;&lt;property id=&quot;20300&quot; value=&quot;Slide 8&quot;/&gt;&lt;property id=&quot;20307&quot; value=&quot;289&quot;/&gt;&lt;/object&gt;&lt;object type=&quot;3&quot; unique_id=&quot;19131&quot;&gt;&lt;property id=&quot;20148&quot; value=&quot;5&quot;/&gt;&lt;property id=&quot;20300&quot; value=&quot;Slide 2&quot;/&gt;&lt;property id=&quot;20307&quot; value=&quot;290&quot;/&gt;&lt;/object&gt;&lt;object type=&quot;3&quot; unique_id=&quot;19132&quot;&gt;&lt;property id=&quot;20148&quot; value=&quot;5&quot;/&gt;&lt;property id=&quot;20300&quot; value=&quot;Slide 16&quot;/&gt;&lt;property id=&quot;20307&quot; value=&quot;291&quot;/&gt;&lt;/object&gt;&lt;object type=&quot;3&quot; unique_id=&quot;19161&quot;&gt;&lt;property id=&quot;20148&quot; value=&quot;5&quot;/&gt;&lt;property id=&quot;20300&quot; value=&quot;Slide 5&quot;/&gt;&lt;property id=&quot;20307&quot; value=&quot;293&quot;/&gt;&lt;/object&gt;&lt;object type=&quot;3&quot; unique_id=&quot;19162&quot;&gt;&lt;property id=&quot;20148&quot; value=&quot;5&quot;/&gt;&lt;property id=&quot;20300&quot; value=&quot;Slide 4&quot;/&gt;&lt;property id=&quot;20307&quot; value=&quot;292&quot;/&gt;&lt;/object&gt;&lt;object type=&quot;3&quot; unique_id=&quot;19236&quot;&gt;&lt;property id=&quot;20148&quot; value=&quot;5&quot;/&gt;&lt;property id=&quot;20300&quot; value=&quot;Slide 6&quot;/&gt;&lt;property id=&quot;20307&quot; value=&quot;294&quot;/&gt;&lt;/object&gt;&lt;object type=&quot;3&quot; unique_id=&quot;19358&quot;&gt;&lt;property id=&quot;20148&quot; value=&quot;5&quot;/&gt;&lt;property id=&quot;20300&quot; value=&quot;Slide 9&quot;/&gt;&lt;property id=&quot;20307&quot; value=&quot;295&quot;/&gt;&lt;/object&gt;&lt;object type=&quot;3&quot; unique_id=&quot;19359&quot;&gt;&lt;property id=&quot;20148&quot; value=&quot;5&quot;/&gt;&lt;property id=&quot;20300&quot; value=&quot;Slide 10&quot;/&gt;&lt;property id=&quot;20307&quot; value=&quot;296&quot;/&gt;&lt;/object&gt;&lt;object type=&quot;3&quot; unique_id=&quot;19360&quot;&gt;&lt;property id=&quot;20148&quot; value=&quot;5&quot;/&gt;&lt;property id=&quot;20300&quot; value=&quot;Slide 11&quot;/&gt;&lt;property id=&quot;20307&quot; value=&quot;297&quot;/&gt;&lt;/object&gt;&lt;object type=&quot;3&quot; unique_id=&quot;19361&quot;&gt;&lt;property id=&quot;20148&quot; value=&quot;5&quot;/&gt;&lt;property id=&quot;20300&quot; value=&quot;Slide 12&quot;/&gt;&lt;property id=&quot;20307&quot; value=&quot;298&quot;/&gt;&lt;/object&gt;&lt;object type=&quot;3&quot; unique_id=&quot;19362&quot;&gt;&lt;property id=&quot;20148&quot; value=&quot;5&quot;/&gt;&lt;property id=&quot;20300&quot; value=&quot;Slide 13&quot;/&gt;&lt;property id=&quot;20307&quot; value=&quot;299&quot;/&gt;&lt;/object&gt;&lt;object type=&quot;3&quot; unique_id=&quot;19528&quot;&gt;&lt;property id=&quot;20148&quot; value=&quot;5&quot;/&gt;&lt;property id=&quot;20300&quot; value=&quot;Slide 14&quot;/&gt;&lt;property id=&quot;20307&quot; value=&quot;300&quot;/&gt;&lt;/object&gt;&lt;object type=&quot;3&quot; unique_id=&quot;19529&quot;&gt;&lt;property id=&quot;20148&quot; value=&quot;5&quot;/&gt;&lt;property id=&quot;20300&quot; value=&quot;Slide 15&quot;/&gt;&lt;property id=&quot;20307&quot; value=&quot;301&quot;/&gt;&lt;/object&gt;&lt;object type=&quot;3&quot; unique_id=&quot;19531&quot;&gt;&lt;property id=&quot;20148&quot; value=&quot;5&quot;/&gt;&lt;property id=&quot;20300&quot; value=&quot;Slide 17&quot;/&gt;&lt;property id=&quot;20307&quot; value=&quot;303&quot;/&gt;&lt;/object&gt;&lt;object type=&quot;3&quot; unique_id=&quot;19779&quot;&gt;&lt;property id=&quot;20148&quot; value=&quot;5&quot;/&gt;&lt;property id=&quot;20300&quot; value=&quot;Slide 18&quot;/&gt;&lt;property id=&quot;20307&quot; value=&quot;304&quot;/&gt;&lt;/object&gt;&lt;object type=&quot;3&quot; unique_id=&quot;19780&quot;&gt;&lt;property id=&quot;20148&quot; value=&quot;5&quot;/&gt;&lt;property id=&quot;20300&quot; value=&quot;Slide 20&quot;/&gt;&lt;property id=&quot;20307&quot; value=&quot;305&quot;/&gt;&lt;/object&gt;&lt;object type=&quot;3&quot; unique_id=&quot;19781&quot;&gt;&lt;property id=&quot;20148&quot; value=&quot;5&quot;/&gt;&lt;property id=&quot;20300&quot; value=&quot;Slide 21&quot;/&gt;&lt;property id=&quot;20307&quot; value=&quot;306&quot;/&gt;&lt;/object&gt;&lt;object type=&quot;3&quot; unique_id=&quot;19782&quot;&gt;&lt;property id=&quot;20148&quot; value=&quot;5&quot;/&gt;&lt;property id=&quot;20300&quot; value=&quot;Slide 22&quot;/&gt;&lt;property id=&quot;20307&quot; value=&quot;307&quot;/&gt;&lt;/object&gt;&lt;object type=&quot;3&quot; unique_id=&quot;19783&quot;&gt;&lt;property id=&quot;20148&quot; value=&quot;5&quot;/&gt;&lt;property id=&quot;20300&quot; value=&quot;Slide 23&quot;/&gt;&lt;property id=&quot;20307&quot; value=&quot;308&quot;/&gt;&lt;/object&gt;&lt;object type=&quot;3&quot; unique_id=&quot;19857&quot;&gt;&lt;property id=&quot;20148&quot; value=&quot;5&quot;/&gt;&lt;property id=&quot;20300&quot; value=&quot;Slide 19&quot;/&gt;&lt;property id=&quot;20307&quot; value=&quot;309&quot;/&gt;&lt;/object&gt;&lt;object type=&quot;3&quot; unique_id=&quot;20897&quot;&gt;&lt;property id=&quot;20148&quot; value=&quot;5&quot;/&gt;&lt;property id=&quot;20300&quot; value=&quot;Slide 24&quot;/&gt;&lt;property id=&quot;20307&quot; value=&quot;310&quot;/&gt;&lt;/object&gt;&lt;object type=&quot;3&quot; unique_id=&quot;20976&quot;&gt;&lt;property id=&quot;20148&quot; value=&quot;5&quot;/&gt;&lt;property id=&quot;20300&quot; value=&quot;Slide 25&quot;/&gt;&lt;property id=&quot;20307&quot; value=&quot;311&quot;/&gt;&lt;/object&gt;&lt;object type=&quot;3&quot; unique_id=&quot;21112&quot;&gt;&lt;property id=&quot;20148&quot; value=&quot;5&quot;/&gt;&lt;property id=&quot;20300&quot; value=&quot;Slide 3&quot;/&gt;&lt;property id=&quot;20307&quot; value=&quot;312&quot;/&gt;&lt;/object&gt;&lt;/object&gt;&lt;object type=&quot;8&quot; unique_id=&quot;19070&quot;&gt;&lt;/object&gt;&lt;/object&gt;&lt;/database&gt;"/>
  <p:tag name="SECTOMILLISECCONVERTED" val="1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essed Leaves design temp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sed Leaves design template" id="{6021251C-C356-4674-99CE-A4F368EAD86C}" vid="{7E847B84-E5B3-499F-AFCD-1BE4EBBEF5B3}"/>
    </a:ext>
  </a:extLst>
</a:theme>
</file>

<file path=ppt/theme/theme4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ack_To_School">
    <a:dk1>
      <a:sysClr val="windowText" lastClr="000000"/>
    </a:dk1>
    <a:lt1>
      <a:sysClr val="window" lastClr="FFFFFF"/>
    </a:lt1>
    <a:dk2>
      <a:srgbClr val="404040"/>
    </a:dk2>
    <a:lt2>
      <a:srgbClr val="FFF7D3"/>
    </a:lt2>
    <a:accent1>
      <a:srgbClr val="EB7F23"/>
    </a:accent1>
    <a:accent2>
      <a:srgbClr val="AFAF51"/>
    </a:accent2>
    <a:accent3>
      <a:srgbClr val="84491F"/>
    </a:accent3>
    <a:accent4>
      <a:srgbClr val="FEBE2F"/>
    </a:accent4>
    <a:accent5>
      <a:srgbClr val="6E1C1C"/>
    </a:accent5>
    <a:accent6>
      <a:srgbClr val="9EE0F8"/>
    </a:accent6>
    <a:hlink>
      <a:srgbClr val="EB7F23"/>
    </a:hlink>
    <a:folHlink>
      <a:srgbClr val="404040"/>
    </a:folHlink>
  </a:clrScheme>
</a:themeOverride>
</file>

<file path=ppt/theme/themeOverride2.xml><?xml version="1.0" encoding="utf-8"?>
<a:themeOverride xmlns:a="http://schemas.openxmlformats.org/drawingml/2006/main">
  <a:clrScheme name="Chalkboard_16x9">
    <a:dk1>
      <a:sysClr val="windowText" lastClr="000000"/>
    </a:dk1>
    <a:lt1>
      <a:sysClr val="window" lastClr="FFFFFF"/>
    </a:lt1>
    <a:dk2>
      <a:srgbClr val="333333"/>
    </a:dk2>
    <a:lt2>
      <a:srgbClr val="B2B2B2"/>
    </a:lt2>
    <a:accent1>
      <a:srgbClr val="57BCE5"/>
    </a:accent1>
    <a:accent2>
      <a:srgbClr val="F4D968"/>
    </a:accent2>
    <a:accent3>
      <a:srgbClr val="AEBD57"/>
    </a:accent3>
    <a:accent4>
      <a:srgbClr val="DF9041"/>
    </a:accent4>
    <a:accent5>
      <a:srgbClr val="E35F5F"/>
    </a:accent5>
    <a:accent6>
      <a:srgbClr val="828BCE"/>
    </a:accent6>
    <a:hlink>
      <a:srgbClr val="57BCE5"/>
    </a:hlink>
    <a:folHlink>
      <a:srgbClr val="969696"/>
    </a:folHlink>
  </a:clrScheme>
</a:themeOverride>
</file>

<file path=ppt/theme/themeOverride3.xml><?xml version="1.0" encoding="utf-8"?>
<a:themeOverride xmlns:a="http://schemas.openxmlformats.org/drawingml/2006/main">
  <a:clrScheme name="Banded_Design_Blue">
    <a:dk1>
      <a:srgbClr val="404040"/>
    </a:dk1>
    <a:lt1>
      <a:sysClr val="window" lastClr="FFFFFF"/>
    </a:lt1>
    <a:dk2>
      <a:srgbClr val="263050"/>
    </a:dk2>
    <a:lt2>
      <a:srgbClr val="E5E8E8"/>
    </a:lt2>
    <a:accent1>
      <a:srgbClr val="77B142"/>
    </a:accent1>
    <a:accent2>
      <a:srgbClr val="E3C01E"/>
    </a:accent2>
    <a:accent3>
      <a:srgbClr val="0070C0"/>
    </a:accent3>
    <a:accent4>
      <a:srgbClr val="7556A4"/>
    </a:accent4>
    <a:accent5>
      <a:srgbClr val="F08F1E"/>
    </a:accent5>
    <a:accent6>
      <a:srgbClr val="CB3E3A"/>
    </a:accent6>
    <a:hlink>
      <a:srgbClr val="0070C0"/>
    </a:hlink>
    <a:folHlink>
      <a:srgbClr val="7556A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3149403-D037-43A9-A21D-FD77B990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{B90830DC-1206-D842-A796-251BA7924924}tf10001071</Template>
  <TotalTime>0</TotalTime>
  <Words>2474</Words>
  <Application>Microsoft Macintosh PowerPoint</Application>
  <PresentationFormat>Widescreen</PresentationFormat>
  <Paragraphs>624</Paragraphs>
  <Slides>64</Slides>
  <Notes>44</Notes>
  <HiddenSlides>0</HiddenSlides>
  <MMClips>13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64</vt:i4>
      </vt:variant>
    </vt:vector>
  </HeadingPairs>
  <TitlesOfParts>
    <vt:vector size="90" baseType="lpstr">
      <vt:lpstr>HGｺﾞｼｯｸM</vt:lpstr>
      <vt:lpstr>HGMaruGothicMPRO</vt:lpstr>
      <vt:lpstr>HGMaruGothicMPRO</vt:lpstr>
      <vt:lpstr>HGPSoeiKakupoptai</vt:lpstr>
      <vt:lpstr>HGSeikaishotaiPRO</vt:lpstr>
      <vt:lpstr>HGSoeiKakupoptai</vt:lpstr>
      <vt:lpstr>Hiragino Maru Gothic Pro W4</vt:lpstr>
      <vt:lpstr>Kozuka Mincho Pro H</vt:lpstr>
      <vt:lpstr>MS Mincho</vt:lpstr>
      <vt:lpstr>MS PMincho</vt:lpstr>
      <vt:lpstr>NtMotoyaKyotai</vt:lpstr>
      <vt:lpstr>Arial</vt:lpstr>
      <vt:lpstr>Calibri</vt:lpstr>
      <vt:lpstr>Cambria</vt:lpstr>
      <vt:lpstr>Century Gothic</vt:lpstr>
      <vt:lpstr>Consolas</vt:lpstr>
      <vt:lpstr>Corbel</vt:lpstr>
      <vt:lpstr>Euphemia</vt:lpstr>
      <vt:lpstr>Tahoma</vt:lpstr>
      <vt:lpstr>Verdana</vt:lpstr>
      <vt:lpstr>Wingdings</vt:lpstr>
      <vt:lpstr>Wingdings 2</vt:lpstr>
      <vt:lpstr>Banded Design Blue 16x9</vt:lpstr>
      <vt:lpstr>Back to School 16x9</vt:lpstr>
      <vt:lpstr>Pressed Leaves design template</vt:lpstr>
      <vt:lpstr>Chalkboard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Vます→Ｖました：Quá khứ động từ、KĐ</vt:lpstr>
      <vt:lpstr>PowerPoint Presentation</vt:lpstr>
      <vt:lpstr>PowerPoint Presentation</vt:lpstr>
      <vt:lpstr>PowerPoint Presentation</vt:lpstr>
      <vt:lpstr>きのう、どこかへ　いきましたか。</vt:lpstr>
      <vt:lpstr>きのう、どこかへいきましたか。</vt:lpstr>
      <vt:lpstr>PowerPoint Presentation</vt:lpstr>
      <vt:lpstr>PowerPoint Presentation</vt:lpstr>
      <vt:lpstr>きのう、なにを　しましたか.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きのうの　パーティーは　たのしかったですか。</vt:lpstr>
      <vt:lpstr>PowerPoint Presentation</vt:lpstr>
      <vt:lpstr>Ａいですー＞Ａかったです。</vt:lpstr>
      <vt:lpstr>PowerPoint Presentation</vt:lpstr>
      <vt:lpstr>Ａなー＞Ａでした。: QKTTＡな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Ｎが　すき/きらいです。Thích, ghét…</vt:lpstr>
      <vt:lpstr>PowerPoint Presentation</vt:lpstr>
      <vt:lpstr>PowerPoint Presentation</vt:lpstr>
      <vt:lpstr>何が　すきですか。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2014-12-10T05:37:18Z</dcterms:created>
  <dcterms:modified xsi:type="dcterms:W3CDTF">2022-10-08T08:14:05Z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TC034172719991</vt:lpwstr>
  </property>
</Properties>
</file>